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0" r:id="rId1"/>
    <p:sldMasterId id="2147483804" r:id="rId2"/>
  </p:sldMasterIdLst>
  <p:notesMasterIdLst>
    <p:notesMasterId r:id="rId11"/>
  </p:notesMasterIdLst>
  <p:handoutMasterIdLst>
    <p:handoutMasterId r:id="rId12"/>
  </p:handoutMasterIdLst>
  <p:sldIdLst>
    <p:sldId id="890" r:id="rId3"/>
    <p:sldId id="874" r:id="rId4"/>
    <p:sldId id="888" r:id="rId5"/>
    <p:sldId id="886" r:id="rId6"/>
    <p:sldId id="884" r:id="rId7"/>
    <p:sldId id="889" r:id="rId8"/>
    <p:sldId id="880" r:id="rId9"/>
    <p:sldId id="261" r:id="rId10"/>
  </p:sldIdLst>
  <p:sldSz cx="12192000" cy="6858000"/>
  <p:notesSz cx="6858000" cy="9144000"/>
  <p:embeddedFontLst>
    <p:embeddedFont>
      <p:font typeface="Ericsson Hilda" panose="00000500000000000000" pitchFamily="2" charset="0"/>
      <p:regular r:id="rId13"/>
      <p:bold r:id="rId14"/>
      <p:italic r:id="rId15"/>
      <p:boldItalic r:id="rId16"/>
    </p:embeddedFont>
    <p:embeddedFont>
      <p:font typeface="Ericsson Hilda Light" panose="00000400000000000000" pitchFamily="2" charset="0"/>
      <p:regular r:id="rId17"/>
      <p:bold r:id="rId18"/>
      <p:italic r:id="rId19"/>
    </p:embeddedFont>
    <p:embeddedFont>
      <p:font typeface="Ericsson Technical Icons" panose="00000500000000000000" pitchFamily="2" charset="0"/>
      <p:regular r:id="rId2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Cruz" initials="MCruz" lastIdx="34" clrIdx="0">
    <p:extLst>
      <p:ext uri="{19B8F6BF-5375-455C-9EA6-DF929625EA0E}">
        <p15:presenceInfo xmlns:p15="http://schemas.microsoft.com/office/powerpoint/2012/main" userId="MCruz" providerId="None"/>
      </p:ext>
    </p:extLst>
  </p:cmAuthor>
  <p:cmAuthor id="2" name="Ericsson User" initials="" lastIdx="0" clrIdx="1"/>
  <p:cmAuthor id="3" name="Ericsson User" initials="DCZ" lastIdx="28" clrIdx="2">
    <p:extLst>
      <p:ext uri="{19B8F6BF-5375-455C-9EA6-DF929625EA0E}">
        <p15:presenceInfo xmlns:p15="http://schemas.microsoft.com/office/powerpoint/2012/main" userId="Ericsson User" providerId="None"/>
      </p:ext>
    </p:extLst>
  </p:cmAuthor>
  <p:cmAuthor id="4" name="Peter Hedman" initials="PH" lastIdx="2" clrIdx="3">
    <p:extLst>
      <p:ext uri="{19B8F6BF-5375-455C-9EA6-DF929625EA0E}">
        <p15:presenceInfo xmlns:p15="http://schemas.microsoft.com/office/powerpoint/2012/main" userId="S-1-5-21-1538607324-3213881460-940295383-35536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0E0E0"/>
    <a:srgbClr val="767676"/>
    <a:srgbClr val="002060"/>
    <a:srgbClr val="24242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B844231-97E0-49C9-BAFA-2DB2B80F756A}" v="17" dt="2019-02-19T13:19:19.79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649" autoAdjust="0"/>
    <p:restoredTop sz="94249" autoAdjust="0"/>
  </p:normalViewPr>
  <p:slideViewPr>
    <p:cSldViewPr snapToGrid="0" snapToObjects="1" showGuides="1">
      <p:cViewPr varScale="1">
        <p:scale>
          <a:sx n="122" d="100"/>
          <a:sy n="122" d="100"/>
        </p:scale>
        <p:origin x="504" y="108"/>
      </p:cViewPr>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00" d="100"/>
        <a:sy n="100" d="100"/>
      </p:scale>
      <p:origin x="0" y="0"/>
    </p:cViewPr>
  </p:sorterViewPr>
  <p:notesViewPr>
    <p:cSldViewPr snapToGrid="0" snapToObjects="1">
      <p:cViewPr varScale="1">
        <p:scale>
          <a:sx n="93" d="100"/>
          <a:sy n="93" d="100"/>
        </p:scale>
        <p:origin x="3696" y="7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font" Target="fonts/font1.fntdata"/><Relationship Id="rId18" Type="http://schemas.openxmlformats.org/officeDocument/2006/relationships/font" Target="fonts/font6.fntdata"/><Relationship Id="rId26" Type="http://schemas.microsoft.com/office/2016/11/relationships/changesInfo" Target="changesInfos/changesInfo1.xml"/><Relationship Id="rId3" Type="http://schemas.openxmlformats.org/officeDocument/2006/relationships/slide" Target="slides/slide1.xml"/><Relationship Id="rId21" Type="http://schemas.openxmlformats.org/officeDocument/2006/relationships/commentAuthors" Target="commentAuthors.xml"/><Relationship Id="rId7" Type="http://schemas.openxmlformats.org/officeDocument/2006/relationships/slide" Target="slides/slide5.xml"/><Relationship Id="rId12" Type="http://schemas.openxmlformats.org/officeDocument/2006/relationships/handoutMaster" Target="handoutMasters/handoutMaster1.xml"/><Relationship Id="rId17" Type="http://schemas.openxmlformats.org/officeDocument/2006/relationships/font" Target="fonts/font5.fntdata"/><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font" Target="fonts/font4.fntdata"/><Relationship Id="rId20" Type="http://schemas.openxmlformats.org/officeDocument/2006/relationships/font" Target="fonts/font8.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notesMaster" Target="notesMasters/notesMaster1.xml"/><Relationship Id="rId24"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font" Target="fonts/font3.fntdata"/><Relationship Id="rId23"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font" Target="fonts/font7.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font" Target="fonts/font2.fntdata"/><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eter Hedman" userId="9d7636b6-4faa-495a-bb5d-794ad338fcd7" providerId="ADAL" clId="{888469AD-37D0-4123-8CC1-B3A8E9FC73C4}"/>
    <pc:docChg chg="custSel modSld modMainMaster">
      <pc:chgData name="Peter Hedman" userId="9d7636b6-4faa-495a-bb5d-794ad338fcd7" providerId="ADAL" clId="{888469AD-37D0-4123-8CC1-B3A8E9FC73C4}" dt="2019-02-19T13:19:19.792" v="13" actId="5793"/>
      <pc:docMkLst>
        <pc:docMk/>
      </pc:docMkLst>
      <pc:sldChg chg="delSp modSp">
        <pc:chgData name="Peter Hedman" userId="9d7636b6-4faa-495a-bb5d-794ad338fcd7" providerId="ADAL" clId="{888469AD-37D0-4123-8CC1-B3A8E9FC73C4}" dt="2019-02-19T13:19:19.792" v="13" actId="5793"/>
        <pc:sldMkLst>
          <pc:docMk/>
          <pc:sldMk cId="4218524952" sldId="890"/>
        </pc:sldMkLst>
        <pc:spChg chg="mod">
          <ac:chgData name="Peter Hedman" userId="9d7636b6-4faa-495a-bb5d-794ad338fcd7" providerId="ADAL" clId="{888469AD-37D0-4123-8CC1-B3A8E9FC73C4}" dt="2019-02-19T13:19:19.792" v="13" actId="5793"/>
          <ac:spMkLst>
            <pc:docMk/>
            <pc:sldMk cId="4218524952" sldId="890"/>
            <ac:spMk id="2" creationId="{3B965DB9-990D-42FA-8A96-AE9E2B1A33B1}"/>
          </ac:spMkLst>
        </pc:spChg>
        <pc:spChg chg="del">
          <ac:chgData name="Peter Hedman" userId="9d7636b6-4faa-495a-bb5d-794ad338fcd7" providerId="ADAL" clId="{888469AD-37D0-4123-8CC1-B3A8E9FC73C4}" dt="2019-02-19T13:17:45.924" v="4" actId="478"/>
          <ac:spMkLst>
            <pc:docMk/>
            <pc:sldMk cId="4218524952" sldId="890"/>
            <ac:spMk id="5" creationId="{7986FD49-9B2F-4208-8540-5F97918FA12C}"/>
          </ac:spMkLst>
        </pc:spChg>
        <pc:spChg chg="del">
          <ac:chgData name="Peter Hedman" userId="9d7636b6-4faa-495a-bb5d-794ad338fcd7" providerId="ADAL" clId="{888469AD-37D0-4123-8CC1-B3A8E9FC73C4}" dt="2019-02-19T13:17:47.924" v="5" actId="478"/>
          <ac:spMkLst>
            <pc:docMk/>
            <pc:sldMk cId="4218524952" sldId="890"/>
            <ac:spMk id="6" creationId="{216FD6E6-EB04-48C7-AAF4-64C6EAFFEBA2}"/>
          </ac:spMkLst>
        </pc:spChg>
      </pc:sldChg>
      <pc:sldMasterChg chg="modSldLayout">
        <pc:chgData name="Peter Hedman" userId="9d7636b6-4faa-495a-bb5d-794ad338fcd7" providerId="ADAL" clId="{888469AD-37D0-4123-8CC1-B3A8E9FC73C4}" dt="2019-02-19T13:16:50.673" v="3"/>
        <pc:sldMasterMkLst>
          <pc:docMk/>
          <pc:sldMasterMk cId="2523064765" sldId="2147483660"/>
        </pc:sldMasterMkLst>
        <pc:sldLayoutChg chg="delSp setBg">
          <pc:chgData name="Peter Hedman" userId="9d7636b6-4faa-495a-bb5d-794ad338fcd7" providerId="ADAL" clId="{888469AD-37D0-4123-8CC1-B3A8E9FC73C4}" dt="2019-02-19T13:16:50.673" v="3"/>
          <pc:sldLayoutMkLst>
            <pc:docMk/>
            <pc:sldMasterMk cId="2523064765" sldId="2147483660"/>
            <pc:sldLayoutMk cId="1374575616" sldId="2147483661"/>
          </pc:sldLayoutMkLst>
          <pc:spChg chg="del">
            <ac:chgData name="Peter Hedman" userId="9d7636b6-4faa-495a-bb5d-794ad338fcd7" providerId="ADAL" clId="{888469AD-37D0-4123-8CC1-B3A8E9FC73C4}" dt="2019-02-19T13:16:22.446" v="0" actId="478"/>
            <ac:spMkLst>
              <pc:docMk/>
              <pc:sldMasterMk cId="2523064765" sldId="2147483660"/>
              <pc:sldLayoutMk cId="1374575616" sldId="2147483661"/>
              <ac:spMk id="3" creationId="{00000000-0000-0000-0000-000000000000}"/>
            </ac:spMkLst>
          </pc:spChg>
          <pc:spChg chg="del">
            <ac:chgData name="Peter Hedman" userId="9d7636b6-4faa-495a-bb5d-794ad338fcd7" providerId="ADAL" clId="{888469AD-37D0-4123-8CC1-B3A8E9FC73C4}" dt="2019-02-19T13:16:23.892" v="1" actId="478"/>
            <ac:spMkLst>
              <pc:docMk/>
              <pc:sldMasterMk cId="2523064765" sldId="2147483660"/>
              <pc:sldLayoutMk cId="1374575616" sldId="2147483661"/>
              <ac:spMk id="12" creationId="{00000000-0000-0000-0000-000000000000}"/>
            </ac:spMkLst>
          </pc:spChg>
          <pc:spChg chg="del">
            <ac:chgData name="Peter Hedman" userId="9d7636b6-4faa-495a-bb5d-794ad338fcd7" providerId="ADAL" clId="{888469AD-37D0-4123-8CC1-B3A8E9FC73C4}" dt="2019-02-19T13:16:25.581" v="2" actId="478"/>
            <ac:spMkLst>
              <pc:docMk/>
              <pc:sldMasterMk cId="2523064765" sldId="2147483660"/>
              <pc:sldLayoutMk cId="1374575616" sldId="2147483661"/>
              <ac:spMk id="15" creationId="{00000000-0000-0000-0000-000000000000}"/>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F6FD348-9C7F-4865-875C-863EC6E2CB8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r>
              <a:rPr lang="en-US"/>
              <a:t> </a:t>
            </a:r>
          </a:p>
        </p:txBody>
      </p:sp>
      <p:sp>
        <p:nvSpPr>
          <p:cNvPr id="3" name="Date Placeholder 2">
            <a:extLst>
              <a:ext uri="{FF2B5EF4-FFF2-40B4-BE49-F238E27FC236}">
                <a16:creationId xmlns:a16="http://schemas.microsoft.com/office/drawing/2014/main" id="{B3294207-A46E-4F9A-91C9-BB4398CEA98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r>
              <a:rPr lang="en-US"/>
              <a:t>2018-02-21 </a:t>
            </a:r>
          </a:p>
        </p:txBody>
      </p:sp>
      <p:sp>
        <p:nvSpPr>
          <p:cNvPr id="4" name="Footer Placeholder 3">
            <a:extLst>
              <a:ext uri="{FF2B5EF4-FFF2-40B4-BE49-F238E27FC236}">
                <a16:creationId xmlns:a16="http://schemas.microsoft.com/office/drawing/2014/main" id="{95105526-C577-427D-800D-7921EA16026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r>
              <a:rPr lang="en-US"/>
              <a:t> </a:t>
            </a:r>
          </a:p>
        </p:txBody>
      </p:sp>
      <p:sp>
        <p:nvSpPr>
          <p:cNvPr id="5" name="Slide Number Placeholder 4">
            <a:extLst>
              <a:ext uri="{FF2B5EF4-FFF2-40B4-BE49-F238E27FC236}">
                <a16:creationId xmlns:a16="http://schemas.microsoft.com/office/drawing/2014/main" id="{1FCA4CFA-39AC-4AB6-B521-EBDB0AF74AF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67AEDCC-D3AE-4D3E-A1AA-6BA600F277AC}" type="slidenum">
              <a:rPr lang="en-US" smtClean="0"/>
              <a:t>‹#›</a:t>
            </a:fld>
            <a:endParaRPr lang="en-US"/>
          </a:p>
        </p:txBody>
      </p:sp>
    </p:spTree>
    <p:extLst>
      <p:ext uri="{BB962C8B-B14F-4D97-AF65-F5344CB8AC3E}">
        <p14:creationId xmlns:p14="http://schemas.microsoft.com/office/powerpoint/2010/main" val="1754262122"/>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Ericsson Hilda Light" panose="00000400000000000000" pitchFamily="2" charset="0"/>
              </a:defRPr>
            </a:lvl1pPr>
          </a:lstStyle>
          <a:p>
            <a:r>
              <a:rPr lang="en-US"/>
              <a:t> </a:t>
            </a:r>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Ericsson Hilda Light" panose="00000400000000000000" pitchFamily="2" charset="0"/>
              </a:defRPr>
            </a:lvl1pPr>
          </a:lstStyle>
          <a:p>
            <a:r>
              <a:rPr lang="en-US"/>
              <a:t>2018-02-21 </a:t>
            </a:r>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Ericsson Hilda Light" panose="00000400000000000000" pitchFamily="2" charset="0"/>
              </a:defRPr>
            </a:lvl1pPr>
          </a:lstStyle>
          <a:p>
            <a:r>
              <a:rPr lang="en-US"/>
              <a:t> </a:t>
            </a:r>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Ericsson Hilda Light" panose="00000400000000000000" pitchFamily="2" charset="0"/>
              </a:defRPr>
            </a:lvl1pPr>
          </a:lstStyle>
          <a:p>
            <a:fld id="{F949BC75-2359-4F98-918A-7033C92AD487}" type="slidenum">
              <a:rPr lang="en-US" smtClean="0"/>
              <a:pPr/>
              <a:t>‹#›</a:t>
            </a:fld>
            <a:endParaRPr lang="en-US" dirty="0"/>
          </a:p>
        </p:txBody>
      </p:sp>
    </p:spTree>
    <p:extLst>
      <p:ext uri="{BB962C8B-B14F-4D97-AF65-F5344CB8AC3E}">
        <p14:creationId xmlns:p14="http://schemas.microsoft.com/office/powerpoint/2010/main" val="1133333820"/>
      </p:ext>
    </p:extLst>
  </p:cSld>
  <p:clrMap bg1="lt1" tx1="dk1" bg2="lt2" tx2="dk2" accent1="accent1" accent2="accent2" accent3="accent3" accent4="accent4" accent5="accent5" accent6="accent6" hlink="hlink" folHlink="folHlink"/>
  <p:hf/>
  <p:notesStyle>
    <a:lvl1pPr marL="0" algn="l" defTabSz="914400" rtl="0" eaLnBrk="1" latinLnBrk="0" hangingPunct="1">
      <a:defRPr sz="1200" kern="1200">
        <a:solidFill>
          <a:schemeClr val="tx1"/>
        </a:solidFill>
        <a:latin typeface="Ericsson Hilda Light" panose="00000400000000000000" pitchFamily="2" charset="0"/>
        <a:ea typeface="+mn-ea"/>
        <a:cs typeface="+mn-cs"/>
      </a:defRPr>
    </a:lvl1pPr>
    <a:lvl2pPr marL="457200" algn="l" defTabSz="914400" rtl="0" eaLnBrk="1" latinLnBrk="0" hangingPunct="1">
      <a:defRPr sz="1200" kern="1200">
        <a:solidFill>
          <a:schemeClr val="tx1"/>
        </a:solidFill>
        <a:latin typeface="Ericsson Hilda Light" panose="00000400000000000000" pitchFamily="2" charset="0"/>
        <a:ea typeface="+mn-ea"/>
        <a:cs typeface="+mn-cs"/>
      </a:defRPr>
    </a:lvl2pPr>
    <a:lvl3pPr marL="914400" algn="l" defTabSz="914400" rtl="0" eaLnBrk="1" latinLnBrk="0" hangingPunct="1">
      <a:defRPr sz="1200" kern="1200">
        <a:solidFill>
          <a:schemeClr val="tx1"/>
        </a:solidFill>
        <a:latin typeface="Ericsson Hilda Light" panose="00000400000000000000" pitchFamily="2" charset="0"/>
        <a:ea typeface="+mn-ea"/>
        <a:cs typeface="+mn-cs"/>
      </a:defRPr>
    </a:lvl3pPr>
    <a:lvl4pPr marL="1371600" algn="l" defTabSz="914400" rtl="0" eaLnBrk="1" latinLnBrk="0" hangingPunct="1">
      <a:defRPr sz="1200" kern="1200">
        <a:solidFill>
          <a:schemeClr val="tx1"/>
        </a:solidFill>
        <a:latin typeface="Ericsson Hilda Light" panose="00000400000000000000" pitchFamily="2" charset="0"/>
        <a:ea typeface="+mn-ea"/>
        <a:cs typeface="+mn-cs"/>
      </a:defRPr>
    </a:lvl4pPr>
    <a:lvl5pPr marL="1828800" algn="l" defTabSz="914400" rtl="0" eaLnBrk="1" latinLnBrk="0" hangingPunct="1">
      <a:defRPr sz="1200" kern="1200">
        <a:solidFill>
          <a:schemeClr val="tx1"/>
        </a:solidFill>
        <a:latin typeface="Ericsson Hilda Light" panose="00000400000000000000"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a:t> </a:t>
            </a:r>
          </a:p>
        </p:txBody>
      </p:sp>
      <p:sp>
        <p:nvSpPr>
          <p:cNvPr id="5" name="Date Placeholder 4"/>
          <p:cNvSpPr>
            <a:spLocks noGrp="1"/>
          </p:cNvSpPr>
          <p:nvPr>
            <p:ph type="dt" idx="11"/>
          </p:nvPr>
        </p:nvSpPr>
        <p:spPr/>
        <p:txBody>
          <a:bodyPr/>
          <a:lstStyle/>
          <a:p>
            <a:r>
              <a:rPr lang="en-US"/>
              <a:t>2018-02-21 </a:t>
            </a:r>
          </a:p>
        </p:txBody>
      </p:sp>
      <p:sp>
        <p:nvSpPr>
          <p:cNvPr id="6" name="Footer Placeholder 5"/>
          <p:cNvSpPr>
            <a:spLocks noGrp="1"/>
          </p:cNvSpPr>
          <p:nvPr>
            <p:ph type="ftr" sz="quarter" idx="12"/>
          </p:nvPr>
        </p:nvSpPr>
        <p:spPr/>
        <p:txBody>
          <a:bodyPr/>
          <a:lstStyle/>
          <a:p>
            <a:r>
              <a:rPr lang="en-US"/>
              <a:t> </a:t>
            </a:r>
          </a:p>
        </p:txBody>
      </p:sp>
      <p:sp>
        <p:nvSpPr>
          <p:cNvPr id="7" name="Slide Number Placeholder 6"/>
          <p:cNvSpPr>
            <a:spLocks noGrp="1"/>
          </p:cNvSpPr>
          <p:nvPr>
            <p:ph type="sldNum" sz="quarter" idx="13"/>
          </p:nvPr>
        </p:nvSpPr>
        <p:spPr/>
        <p:txBody>
          <a:bodyPr/>
          <a:lstStyle/>
          <a:p>
            <a:fld id="{AC9DD1CB-DD7E-47C0-8C73-DFDF434617D9}" type="slidenum">
              <a:rPr lang="en-US" smtClean="0"/>
              <a:t>1</a:t>
            </a:fld>
            <a:endParaRPr lang="en-US"/>
          </a:p>
        </p:txBody>
      </p:sp>
    </p:spTree>
    <p:extLst>
      <p:ext uri="{BB962C8B-B14F-4D97-AF65-F5344CB8AC3E}">
        <p14:creationId xmlns:p14="http://schemas.microsoft.com/office/powerpoint/2010/main" val="36242359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v-SE"/>
          </a:p>
        </p:txBody>
      </p:sp>
      <p:sp>
        <p:nvSpPr>
          <p:cNvPr id="4" name="Header Placeholder 3"/>
          <p:cNvSpPr>
            <a:spLocks noGrp="1"/>
          </p:cNvSpPr>
          <p:nvPr>
            <p:ph type="hdr" sz="quarter"/>
          </p:nvPr>
        </p:nvSpPr>
        <p:spPr/>
        <p:txBody>
          <a:bodyPr/>
          <a:lstStyle/>
          <a:p>
            <a:r>
              <a:rPr lang="en-US"/>
              <a:t> </a:t>
            </a:r>
            <a:endParaRPr lang="en-US" dirty="0"/>
          </a:p>
        </p:txBody>
      </p:sp>
      <p:sp>
        <p:nvSpPr>
          <p:cNvPr id="5" name="Date Placeholder 4"/>
          <p:cNvSpPr>
            <a:spLocks noGrp="1"/>
          </p:cNvSpPr>
          <p:nvPr>
            <p:ph type="dt" idx="1"/>
          </p:nvPr>
        </p:nvSpPr>
        <p:spPr/>
        <p:txBody>
          <a:bodyPr/>
          <a:lstStyle/>
          <a:p>
            <a:r>
              <a:rPr lang="en-US"/>
              <a:t>2018-02-21 </a:t>
            </a:r>
            <a:endParaRPr lang="en-US" dirty="0"/>
          </a:p>
        </p:txBody>
      </p:sp>
      <p:sp>
        <p:nvSpPr>
          <p:cNvPr id="6" name="Footer Placeholder 5"/>
          <p:cNvSpPr>
            <a:spLocks noGrp="1"/>
          </p:cNvSpPr>
          <p:nvPr>
            <p:ph type="ftr" sz="quarter" idx="4"/>
          </p:nvPr>
        </p:nvSpPr>
        <p:spPr/>
        <p:txBody>
          <a:bodyPr/>
          <a:lstStyle/>
          <a:p>
            <a:r>
              <a:rPr lang="en-US"/>
              <a:t> </a:t>
            </a:r>
            <a:endParaRPr lang="en-US" dirty="0"/>
          </a:p>
        </p:txBody>
      </p:sp>
      <p:sp>
        <p:nvSpPr>
          <p:cNvPr id="7" name="Slide Number Placeholder 6"/>
          <p:cNvSpPr>
            <a:spLocks noGrp="1"/>
          </p:cNvSpPr>
          <p:nvPr>
            <p:ph type="sldNum" sz="quarter" idx="5"/>
          </p:nvPr>
        </p:nvSpPr>
        <p:spPr/>
        <p:txBody>
          <a:bodyPr/>
          <a:lstStyle/>
          <a:p>
            <a:fld id="{F949BC75-2359-4F98-918A-7033C92AD487}" type="slidenum">
              <a:rPr lang="en-US" smtClean="0"/>
              <a:pPr/>
              <a:t>2</a:t>
            </a:fld>
            <a:endParaRPr lang="en-US" dirty="0"/>
          </a:p>
        </p:txBody>
      </p:sp>
    </p:spTree>
    <p:extLst>
      <p:ext uri="{BB962C8B-B14F-4D97-AF65-F5344CB8AC3E}">
        <p14:creationId xmlns:p14="http://schemas.microsoft.com/office/powerpoint/2010/main" val="7787242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sv-SE" dirty="0">
              <a:latin typeface="Arial" pitchFamily="34" charset="0"/>
            </a:endParaRPr>
          </a:p>
        </p:txBody>
      </p:sp>
      <p:sp>
        <p:nvSpPr>
          <p:cNvPr id="113668" name="Date Placeholder 3"/>
          <p:cNvSpPr>
            <a:spLocks noGrp="1"/>
          </p:cNvSpPr>
          <p:nvPr>
            <p:ph type="dt" sz="quarter"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spcBef>
                <a:spcPct val="50000"/>
              </a:spcBef>
              <a:defRPr sz="2000">
                <a:solidFill>
                  <a:schemeClr val="tx1"/>
                </a:solidFill>
                <a:latin typeface="Arial" pitchFamily="34" charset="0"/>
              </a:defRPr>
            </a:lvl1pPr>
            <a:lvl2pPr marL="735897" indent="-283038" eaLnBrk="0" hangingPunct="0">
              <a:spcBef>
                <a:spcPct val="50000"/>
              </a:spcBef>
              <a:defRPr sz="2000">
                <a:solidFill>
                  <a:schemeClr val="tx1"/>
                </a:solidFill>
                <a:latin typeface="Arial" pitchFamily="34" charset="0"/>
              </a:defRPr>
            </a:lvl2pPr>
            <a:lvl3pPr marL="1132147" indent="-226430" eaLnBrk="0" hangingPunct="0">
              <a:spcBef>
                <a:spcPct val="50000"/>
              </a:spcBef>
              <a:defRPr sz="2000">
                <a:solidFill>
                  <a:schemeClr val="tx1"/>
                </a:solidFill>
                <a:latin typeface="Arial" pitchFamily="34" charset="0"/>
              </a:defRPr>
            </a:lvl3pPr>
            <a:lvl4pPr marL="1585006" indent="-226430" eaLnBrk="0" hangingPunct="0">
              <a:spcBef>
                <a:spcPct val="50000"/>
              </a:spcBef>
              <a:defRPr sz="2000">
                <a:solidFill>
                  <a:schemeClr val="tx1"/>
                </a:solidFill>
                <a:latin typeface="Arial" pitchFamily="34" charset="0"/>
              </a:defRPr>
            </a:lvl4pPr>
            <a:lvl5pPr marL="2037866" indent="-226430" eaLnBrk="0" hangingPunct="0">
              <a:spcBef>
                <a:spcPct val="50000"/>
              </a:spcBef>
              <a:defRPr sz="2000">
                <a:solidFill>
                  <a:schemeClr val="tx1"/>
                </a:solidFill>
                <a:latin typeface="Arial" pitchFamily="34" charset="0"/>
              </a:defRPr>
            </a:lvl5pPr>
            <a:lvl6pPr marL="2490725" indent="-226430" eaLnBrk="0" fontAlgn="base" hangingPunct="0">
              <a:spcBef>
                <a:spcPct val="50000"/>
              </a:spcBef>
              <a:spcAft>
                <a:spcPct val="0"/>
              </a:spcAft>
              <a:defRPr sz="2000">
                <a:solidFill>
                  <a:schemeClr val="tx1"/>
                </a:solidFill>
                <a:latin typeface="Arial" pitchFamily="34" charset="0"/>
              </a:defRPr>
            </a:lvl6pPr>
            <a:lvl7pPr marL="2943584" indent="-226430" eaLnBrk="0" fontAlgn="base" hangingPunct="0">
              <a:spcBef>
                <a:spcPct val="50000"/>
              </a:spcBef>
              <a:spcAft>
                <a:spcPct val="0"/>
              </a:spcAft>
              <a:defRPr sz="2000">
                <a:solidFill>
                  <a:schemeClr val="tx1"/>
                </a:solidFill>
                <a:latin typeface="Arial" pitchFamily="34" charset="0"/>
              </a:defRPr>
            </a:lvl7pPr>
            <a:lvl8pPr marL="3396442" indent="-226430" eaLnBrk="0" fontAlgn="base" hangingPunct="0">
              <a:spcBef>
                <a:spcPct val="50000"/>
              </a:spcBef>
              <a:spcAft>
                <a:spcPct val="0"/>
              </a:spcAft>
              <a:defRPr sz="2000">
                <a:solidFill>
                  <a:schemeClr val="tx1"/>
                </a:solidFill>
                <a:latin typeface="Arial" pitchFamily="34" charset="0"/>
              </a:defRPr>
            </a:lvl8pPr>
            <a:lvl9pPr marL="3849301" indent="-226430" eaLnBrk="0" fontAlgn="base" hangingPunct="0">
              <a:spcBef>
                <a:spcPct val="50000"/>
              </a:spcBef>
              <a:spcAft>
                <a:spcPct val="0"/>
              </a:spcAft>
              <a:defRPr sz="2000">
                <a:solidFill>
                  <a:schemeClr val="tx1"/>
                </a:solidFill>
                <a:latin typeface="Arial" pitchFamily="34" charset="0"/>
              </a:defRPr>
            </a:lvl9pPr>
          </a:lstStyle>
          <a:p>
            <a:pPr marL="0" marR="0" lvl="0" indent="0" algn="r" defTabSz="894937" rtl="0" eaLnBrk="1" fontAlgn="base" latinLnBrk="0" hangingPunct="1">
              <a:lnSpc>
                <a:spcPct val="100000"/>
              </a:lnSpc>
              <a:spcBef>
                <a:spcPct val="50000"/>
              </a:spcBef>
              <a:spcAft>
                <a:spcPct val="0"/>
              </a:spcAft>
              <a:buClrTx/>
              <a:buSzTx/>
              <a:buFontTx/>
              <a:buNone/>
              <a:tabLst/>
              <a:defRPr/>
            </a:pPr>
            <a:r>
              <a:rPr kumimoji="0" lang="sv-SE" sz="1200" b="0" i="0" u="none" strike="noStrike" kern="1200" cap="none" spc="0" normalizeH="0" baseline="0" noProof="0">
                <a:ln>
                  <a:noFill/>
                </a:ln>
                <a:solidFill>
                  <a:srgbClr val="000000"/>
                </a:solidFill>
                <a:effectLst/>
                <a:uLnTx/>
                <a:uFillTx/>
                <a:latin typeface="Arial" pitchFamily="34" charset="0"/>
                <a:ea typeface="+mn-ea"/>
                <a:cs typeface="+mn-cs"/>
              </a:rPr>
              <a:t>2018-02-08 </a:t>
            </a:r>
            <a:endParaRPr kumimoji="0" lang="en-US" sz="1200" b="0" i="0" u="none" strike="noStrike" kern="1200" cap="none" spc="0" normalizeH="0" baseline="0" noProof="0">
              <a:ln>
                <a:noFill/>
              </a:ln>
              <a:solidFill>
                <a:srgbClr val="000000"/>
              </a:solidFill>
              <a:effectLst/>
              <a:uLnTx/>
              <a:uFillTx/>
              <a:latin typeface="Arial" pitchFamily="34" charset="0"/>
              <a:ea typeface="+mn-ea"/>
              <a:cs typeface="+mn-cs"/>
            </a:endParaRPr>
          </a:p>
        </p:txBody>
      </p:sp>
      <p:sp>
        <p:nvSpPr>
          <p:cNvPr id="113669" name="Slide Number Placeholder 4"/>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50000"/>
              </a:spcBef>
              <a:defRPr sz="2000">
                <a:solidFill>
                  <a:schemeClr val="tx1"/>
                </a:solidFill>
                <a:latin typeface="Arial" pitchFamily="34" charset="0"/>
              </a:defRPr>
            </a:lvl1pPr>
            <a:lvl2pPr marL="735897" indent="-283038" eaLnBrk="0" hangingPunct="0">
              <a:spcBef>
                <a:spcPct val="50000"/>
              </a:spcBef>
              <a:defRPr sz="2000">
                <a:solidFill>
                  <a:schemeClr val="tx1"/>
                </a:solidFill>
                <a:latin typeface="Arial" pitchFamily="34" charset="0"/>
              </a:defRPr>
            </a:lvl2pPr>
            <a:lvl3pPr marL="1132147" indent="-226430" eaLnBrk="0" hangingPunct="0">
              <a:spcBef>
                <a:spcPct val="50000"/>
              </a:spcBef>
              <a:defRPr sz="2000">
                <a:solidFill>
                  <a:schemeClr val="tx1"/>
                </a:solidFill>
                <a:latin typeface="Arial" pitchFamily="34" charset="0"/>
              </a:defRPr>
            </a:lvl3pPr>
            <a:lvl4pPr marL="1585006" indent="-226430" eaLnBrk="0" hangingPunct="0">
              <a:spcBef>
                <a:spcPct val="50000"/>
              </a:spcBef>
              <a:defRPr sz="2000">
                <a:solidFill>
                  <a:schemeClr val="tx1"/>
                </a:solidFill>
                <a:latin typeface="Arial" pitchFamily="34" charset="0"/>
              </a:defRPr>
            </a:lvl4pPr>
            <a:lvl5pPr marL="2037866" indent="-226430" eaLnBrk="0" hangingPunct="0">
              <a:spcBef>
                <a:spcPct val="50000"/>
              </a:spcBef>
              <a:defRPr sz="2000">
                <a:solidFill>
                  <a:schemeClr val="tx1"/>
                </a:solidFill>
                <a:latin typeface="Arial" pitchFamily="34" charset="0"/>
              </a:defRPr>
            </a:lvl5pPr>
            <a:lvl6pPr marL="2490725" indent="-226430" eaLnBrk="0" fontAlgn="base" hangingPunct="0">
              <a:spcBef>
                <a:spcPct val="50000"/>
              </a:spcBef>
              <a:spcAft>
                <a:spcPct val="0"/>
              </a:spcAft>
              <a:defRPr sz="2000">
                <a:solidFill>
                  <a:schemeClr val="tx1"/>
                </a:solidFill>
                <a:latin typeface="Arial" pitchFamily="34" charset="0"/>
              </a:defRPr>
            </a:lvl6pPr>
            <a:lvl7pPr marL="2943584" indent="-226430" eaLnBrk="0" fontAlgn="base" hangingPunct="0">
              <a:spcBef>
                <a:spcPct val="50000"/>
              </a:spcBef>
              <a:spcAft>
                <a:spcPct val="0"/>
              </a:spcAft>
              <a:defRPr sz="2000">
                <a:solidFill>
                  <a:schemeClr val="tx1"/>
                </a:solidFill>
                <a:latin typeface="Arial" pitchFamily="34" charset="0"/>
              </a:defRPr>
            </a:lvl7pPr>
            <a:lvl8pPr marL="3396442" indent="-226430" eaLnBrk="0" fontAlgn="base" hangingPunct="0">
              <a:spcBef>
                <a:spcPct val="50000"/>
              </a:spcBef>
              <a:spcAft>
                <a:spcPct val="0"/>
              </a:spcAft>
              <a:defRPr sz="2000">
                <a:solidFill>
                  <a:schemeClr val="tx1"/>
                </a:solidFill>
                <a:latin typeface="Arial" pitchFamily="34" charset="0"/>
              </a:defRPr>
            </a:lvl8pPr>
            <a:lvl9pPr marL="3849301" indent="-226430" eaLnBrk="0" fontAlgn="base" hangingPunct="0">
              <a:spcBef>
                <a:spcPct val="50000"/>
              </a:spcBef>
              <a:spcAft>
                <a:spcPct val="0"/>
              </a:spcAft>
              <a:defRPr sz="2000">
                <a:solidFill>
                  <a:schemeClr val="tx1"/>
                </a:solidFill>
                <a:latin typeface="Arial" pitchFamily="34" charset="0"/>
              </a:defRPr>
            </a:lvl9pPr>
          </a:lstStyle>
          <a:p>
            <a:pPr marL="0" marR="0" lvl="0" indent="0" algn="r" defTabSz="894937" rtl="0" eaLnBrk="1" fontAlgn="base" latinLnBrk="0" hangingPunct="1">
              <a:lnSpc>
                <a:spcPct val="100000"/>
              </a:lnSpc>
              <a:spcBef>
                <a:spcPct val="50000"/>
              </a:spcBef>
              <a:spcAft>
                <a:spcPct val="0"/>
              </a:spcAft>
              <a:buClrTx/>
              <a:buSzTx/>
              <a:buFontTx/>
              <a:buNone/>
              <a:tabLst/>
              <a:defRPr/>
            </a:pPr>
            <a:fld id="{6E3EE2A9-C1D1-4179-9EF6-EE837FC95A0F}" type="slidenum">
              <a:rPr kumimoji="0" lang="en-US" sz="1200" b="0" i="0" u="none" strike="noStrike" kern="1200" cap="none" spc="0" normalizeH="0" baseline="0" noProof="0">
                <a:ln>
                  <a:noFill/>
                </a:ln>
                <a:solidFill>
                  <a:srgbClr val="000000"/>
                </a:solidFill>
                <a:effectLst/>
                <a:uLnTx/>
                <a:uFillTx/>
                <a:latin typeface="Arial" pitchFamily="34" charset="0"/>
                <a:ea typeface="+mn-ea"/>
                <a:cs typeface="+mn-cs"/>
              </a:rPr>
              <a:pPr marL="0" marR="0" lvl="0" indent="0" algn="r" defTabSz="894937" rtl="0" eaLnBrk="1" fontAlgn="base" latinLnBrk="0" hangingPunct="1">
                <a:lnSpc>
                  <a:spcPct val="100000"/>
                </a:lnSpc>
                <a:spcBef>
                  <a:spcPct val="50000"/>
                </a:spcBef>
                <a:spcAft>
                  <a:spcPct val="0"/>
                </a:spcAft>
                <a:buClrTx/>
                <a:buSzTx/>
                <a:buFontTx/>
                <a:buNone/>
                <a:tabLst/>
                <a:defRPr/>
              </a:pPr>
              <a:t>6</a:t>
            </a:fld>
            <a:endParaRPr kumimoji="0" lang="en-US" sz="1200" b="0" i="0" u="none" strike="noStrike" kern="1200" cap="none" spc="0" normalizeH="0" baseline="0" noProof="0">
              <a:ln>
                <a:noFill/>
              </a:ln>
              <a:solidFill>
                <a:srgbClr val="000000"/>
              </a:solidFill>
              <a:effectLst/>
              <a:uLnTx/>
              <a:uFillTx/>
              <a:latin typeface="Arial" pitchFamily="34" charset="0"/>
              <a:ea typeface="+mn-ea"/>
              <a:cs typeface="+mn-cs"/>
            </a:endParaRPr>
          </a:p>
        </p:txBody>
      </p:sp>
      <p:sp>
        <p:nvSpPr>
          <p:cNvPr id="113670" name="Header Placeholder 5"/>
          <p:cNvSpPr>
            <a:spLocks noGrp="1"/>
          </p:cNvSpPr>
          <p:nvPr>
            <p:ph type="hdr" sz="quarter"/>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spcBef>
                <a:spcPct val="50000"/>
              </a:spcBef>
              <a:defRPr sz="2000">
                <a:solidFill>
                  <a:schemeClr val="tx1"/>
                </a:solidFill>
                <a:latin typeface="Arial" pitchFamily="34" charset="0"/>
              </a:defRPr>
            </a:lvl1pPr>
            <a:lvl2pPr marL="735897" indent="-283038" eaLnBrk="0" hangingPunct="0">
              <a:spcBef>
                <a:spcPct val="50000"/>
              </a:spcBef>
              <a:defRPr sz="2000">
                <a:solidFill>
                  <a:schemeClr val="tx1"/>
                </a:solidFill>
                <a:latin typeface="Arial" pitchFamily="34" charset="0"/>
              </a:defRPr>
            </a:lvl2pPr>
            <a:lvl3pPr marL="1132147" indent="-226430" eaLnBrk="0" hangingPunct="0">
              <a:spcBef>
                <a:spcPct val="50000"/>
              </a:spcBef>
              <a:defRPr sz="2000">
                <a:solidFill>
                  <a:schemeClr val="tx1"/>
                </a:solidFill>
                <a:latin typeface="Arial" pitchFamily="34" charset="0"/>
              </a:defRPr>
            </a:lvl3pPr>
            <a:lvl4pPr marL="1585006" indent="-226430" eaLnBrk="0" hangingPunct="0">
              <a:spcBef>
                <a:spcPct val="50000"/>
              </a:spcBef>
              <a:defRPr sz="2000">
                <a:solidFill>
                  <a:schemeClr val="tx1"/>
                </a:solidFill>
                <a:latin typeface="Arial" pitchFamily="34" charset="0"/>
              </a:defRPr>
            </a:lvl4pPr>
            <a:lvl5pPr marL="2037866" indent="-226430" eaLnBrk="0" hangingPunct="0">
              <a:spcBef>
                <a:spcPct val="50000"/>
              </a:spcBef>
              <a:defRPr sz="2000">
                <a:solidFill>
                  <a:schemeClr val="tx1"/>
                </a:solidFill>
                <a:latin typeface="Arial" pitchFamily="34" charset="0"/>
              </a:defRPr>
            </a:lvl5pPr>
            <a:lvl6pPr marL="2490725" indent="-226430" eaLnBrk="0" fontAlgn="base" hangingPunct="0">
              <a:spcBef>
                <a:spcPct val="50000"/>
              </a:spcBef>
              <a:spcAft>
                <a:spcPct val="0"/>
              </a:spcAft>
              <a:defRPr sz="2000">
                <a:solidFill>
                  <a:schemeClr val="tx1"/>
                </a:solidFill>
                <a:latin typeface="Arial" pitchFamily="34" charset="0"/>
              </a:defRPr>
            </a:lvl6pPr>
            <a:lvl7pPr marL="2943584" indent="-226430" eaLnBrk="0" fontAlgn="base" hangingPunct="0">
              <a:spcBef>
                <a:spcPct val="50000"/>
              </a:spcBef>
              <a:spcAft>
                <a:spcPct val="0"/>
              </a:spcAft>
              <a:defRPr sz="2000">
                <a:solidFill>
                  <a:schemeClr val="tx1"/>
                </a:solidFill>
                <a:latin typeface="Arial" pitchFamily="34" charset="0"/>
              </a:defRPr>
            </a:lvl7pPr>
            <a:lvl8pPr marL="3396442" indent="-226430" eaLnBrk="0" fontAlgn="base" hangingPunct="0">
              <a:spcBef>
                <a:spcPct val="50000"/>
              </a:spcBef>
              <a:spcAft>
                <a:spcPct val="0"/>
              </a:spcAft>
              <a:defRPr sz="2000">
                <a:solidFill>
                  <a:schemeClr val="tx1"/>
                </a:solidFill>
                <a:latin typeface="Arial" pitchFamily="34" charset="0"/>
              </a:defRPr>
            </a:lvl8pPr>
            <a:lvl9pPr marL="3849301" indent="-226430" eaLnBrk="0" fontAlgn="base" hangingPunct="0">
              <a:spcBef>
                <a:spcPct val="50000"/>
              </a:spcBef>
              <a:spcAft>
                <a:spcPct val="0"/>
              </a:spcAft>
              <a:defRPr sz="2000">
                <a:solidFill>
                  <a:schemeClr val="tx1"/>
                </a:solidFill>
                <a:latin typeface="Arial" pitchFamily="34" charset="0"/>
              </a:defRPr>
            </a:lvl9pPr>
          </a:lstStyle>
          <a:p>
            <a:pPr marL="0" marR="0" lvl="0" indent="0" algn="l" defTabSz="894937" rtl="0" eaLnBrk="1" fontAlgn="base" latinLnBrk="0" hangingPunct="1">
              <a:lnSpc>
                <a:spcPct val="100000"/>
              </a:lnSpc>
              <a:spcBef>
                <a:spcPct val="5000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Arial" pitchFamily="34" charset="0"/>
                <a:ea typeface="+mn-ea"/>
                <a:cs typeface="+mn-cs"/>
              </a:rPr>
              <a:t>5G Slicing ,Policy and UDM </a:t>
            </a:r>
          </a:p>
        </p:txBody>
      </p:sp>
      <p:sp>
        <p:nvSpPr>
          <p:cNvPr id="113671" name="Footer Placeholder 6"/>
          <p:cNvSpPr>
            <a:spLocks noGrp="1"/>
          </p:cNvSpPr>
          <p:nvPr>
            <p:ph type="ftr" sz="quarter" idx="4"/>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50000"/>
              </a:spcBef>
              <a:defRPr sz="2000">
                <a:solidFill>
                  <a:schemeClr val="tx1"/>
                </a:solidFill>
                <a:latin typeface="Arial" pitchFamily="34" charset="0"/>
              </a:defRPr>
            </a:lvl1pPr>
            <a:lvl2pPr marL="735897" indent="-283038" eaLnBrk="0" hangingPunct="0">
              <a:spcBef>
                <a:spcPct val="50000"/>
              </a:spcBef>
              <a:defRPr sz="2000">
                <a:solidFill>
                  <a:schemeClr val="tx1"/>
                </a:solidFill>
                <a:latin typeface="Arial" pitchFamily="34" charset="0"/>
              </a:defRPr>
            </a:lvl2pPr>
            <a:lvl3pPr marL="1132147" indent="-226430" eaLnBrk="0" hangingPunct="0">
              <a:spcBef>
                <a:spcPct val="50000"/>
              </a:spcBef>
              <a:defRPr sz="2000">
                <a:solidFill>
                  <a:schemeClr val="tx1"/>
                </a:solidFill>
                <a:latin typeface="Arial" pitchFamily="34" charset="0"/>
              </a:defRPr>
            </a:lvl3pPr>
            <a:lvl4pPr marL="1585006" indent="-226430" eaLnBrk="0" hangingPunct="0">
              <a:spcBef>
                <a:spcPct val="50000"/>
              </a:spcBef>
              <a:defRPr sz="2000">
                <a:solidFill>
                  <a:schemeClr val="tx1"/>
                </a:solidFill>
                <a:latin typeface="Arial" pitchFamily="34" charset="0"/>
              </a:defRPr>
            </a:lvl4pPr>
            <a:lvl5pPr marL="2037866" indent="-226430" eaLnBrk="0" hangingPunct="0">
              <a:spcBef>
                <a:spcPct val="50000"/>
              </a:spcBef>
              <a:defRPr sz="2000">
                <a:solidFill>
                  <a:schemeClr val="tx1"/>
                </a:solidFill>
                <a:latin typeface="Arial" pitchFamily="34" charset="0"/>
              </a:defRPr>
            </a:lvl5pPr>
            <a:lvl6pPr marL="2490725" indent="-226430" eaLnBrk="0" fontAlgn="base" hangingPunct="0">
              <a:spcBef>
                <a:spcPct val="50000"/>
              </a:spcBef>
              <a:spcAft>
                <a:spcPct val="0"/>
              </a:spcAft>
              <a:defRPr sz="2000">
                <a:solidFill>
                  <a:schemeClr val="tx1"/>
                </a:solidFill>
                <a:latin typeface="Arial" pitchFamily="34" charset="0"/>
              </a:defRPr>
            </a:lvl6pPr>
            <a:lvl7pPr marL="2943584" indent="-226430" eaLnBrk="0" fontAlgn="base" hangingPunct="0">
              <a:spcBef>
                <a:spcPct val="50000"/>
              </a:spcBef>
              <a:spcAft>
                <a:spcPct val="0"/>
              </a:spcAft>
              <a:defRPr sz="2000">
                <a:solidFill>
                  <a:schemeClr val="tx1"/>
                </a:solidFill>
                <a:latin typeface="Arial" pitchFamily="34" charset="0"/>
              </a:defRPr>
            </a:lvl7pPr>
            <a:lvl8pPr marL="3396442" indent="-226430" eaLnBrk="0" fontAlgn="base" hangingPunct="0">
              <a:spcBef>
                <a:spcPct val="50000"/>
              </a:spcBef>
              <a:spcAft>
                <a:spcPct val="0"/>
              </a:spcAft>
              <a:defRPr sz="2000">
                <a:solidFill>
                  <a:schemeClr val="tx1"/>
                </a:solidFill>
                <a:latin typeface="Arial" pitchFamily="34" charset="0"/>
              </a:defRPr>
            </a:lvl8pPr>
            <a:lvl9pPr marL="3849301" indent="-226430" eaLnBrk="0" fontAlgn="base" hangingPunct="0">
              <a:spcBef>
                <a:spcPct val="50000"/>
              </a:spcBef>
              <a:spcAft>
                <a:spcPct val="0"/>
              </a:spcAft>
              <a:defRPr sz="2000">
                <a:solidFill>
                  <a:schemeClr val="tx1"/>
                </a:solidFill>
                <a:latin typeface="Arial" pitchFamily="34" charset="0"/>
              </a:defRPr>
            </a:lvl9pPr>
          </a:lstStyle>
          <a:p>
            <a:pPr marL="0" marR="0" lvl="0" indent="0" algn="l" defTabSz="894937" rtl="0" eaLnBrk="1" fontAlgn="base" latinLnBrk="0" hangingPunct="1">
              <a:lnSpc>
                <a:spcPct val="100000"/>
              </a:lnSpc>
              <a:spcBef>
                <a:spcPct val="5000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Arial" pitchFamily="34" charset="0"/>
                <a:ea typeface="+mn-ea"/>
                <a:cs typeface="+mn-cs"/>
              </a:rPr>
              <a:t>© Ericsson AB 2018 </a:t>
            </a:r>
          </a:p>
        </p:txBody>
      </p:sp>
    </p:spTree>
    <p:extLst>
      <p:ext uri="{BB962C8B-B14F-4D97-AF65-F5344CB8AC3E}">
        <p14:creationId xmlns:p14="http://schemas.microsoft.com/office/powerpoint/2010/main" val="23465447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sv-SE" dirty="0">
              <a:latin typeface="Arial" pitchFamily="34" charset="0"/>
            </a:endParaRPr>
          </a:p>
        </p:txBody>
      </p:sp>
      <p:sp>
        <p:nvSpPr>
          <p:cNvPr id="113668" name="Date Placeholder 3"/>
          <p:cNvSpPr>
            <a:spLocks noGrp="1"/>
          </p:cNvSpPr>
          <p:nvPr>
            <p:ph type="dt" sz="quarter"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spcBef>
                <a:spcPct val="50000"/>
              </a:spcBef>
              <a:defRPr sz="2000">
                <a:solidFill>
                  <a:schemeClr val="tx1"/>
                </a:solidFill>
                <a:latin typeface="Arial" pitchFamily="34" charset="0"/>
              </a:defRPr>
            </a:lvl1pPr>
            <a:lvl2pPr marL="735897" indent="-283038" eaLnBrk="0" hangingPunct="0">
              <a:spcBef>
                <a:spcPct val="50000"/>
              </a:spcBef>
              <a:defRPr sz="2000">
                <a:solidFill>
                  <a:schemeClr val="tx1"/>
                </a:solidFill>
                <a:latin typeface="Arial" pitchFamily="34" charset="0"/>
              </a:defRPr>
            </a:lvl2pPr>
            <a:lvl3pPr marL="1132147" indent="-226430" eaLnBrk="0" hangingPunct="0">
              <a:spcBef>
                <a:spcPct val="50000"/>
              </a:spcBef>
              <a:defRPr sz="2000">
                <a:solidFill>
                  <a:schemeClr val="tx1"/>
                </a:solidFill>
                <a:latin typeface="Arial" pitchFamily="34" charset="0"/>
              </a:defRPr>
            </a:lvl3pPr>
            <a:lvl4pPr marL="1585006" indent="-226430" eaLnBrk="0" hangingPunct="0">
              <a:spcBef>
                <a:spcPct val="50000"/>
              </a:spcBef>
              <a:defRPr sz="2000">
                <a:solidFill>
                  <a:schemeClr val="tx1"/>
                </a:solidFill>
                <a:latin typeface="Arial" pitchFamily="34" charset="0"/>
              </a:defRPr>
            </a:lvl4pPr>
            <a:lvl5pPr marL="2037866" indent="-226430" eaLnBrk="0" hangingPunct="0">
              <a:spcBef>
                <a:spcPct val="50000"/>
              </a:spcBef>
              <a:defRPr sz="2000">
                <a:solidFill>
                  <a:schemeClr val="tx1"/>
                </a:solidFill>
                <a:latin typeface="Arial" pitchFamily="34" charset="0"/>
              </a:defRPr>
            </a:lvl5pPr>
            <a:lvl6pPr marL="2490725" indent="-226430" eaLnBrk="0" fontAlgn="base" hangingPunct="0">
              <a:spcBef>
                <a:spcPct val="50000"/>
              </a:spcBef>
              <a:spcAft>
                <a:spcPct val="0"/>
              </a:spcAft>
              <a:defRPr sz="2000">
                <a:solidFill>
                  <a:schemeClr val="tx1"/>
                </a:solidFill>
                <a:latin typeface="Arial" pitchFamily="34" charset="0"/>
              </a:defRPr>
            </a:lvl6pPr>
            <a:lvl7pPr marL="2943584" indent="-226430" eaLnBrk="0" fontAlgn="base" hangingPunct="0">
              <a:spcBef>
                <a:spcPct val="50000"/>
              </a:spcBef>
              <a:spcAft>
                <a:spcPct val="0"/>
              </a:spcAft>
              <a:defRPr sz="2000">
                <a:solidFill>
                  <a:schemeClr val="tx1"/>
                </a:solidFill>
                <a:latin typeface="Arial" pitchFamily="34" charset="0"/>
              </a:defRPr>
            </a:lvl7pPr>
            <a:lvl8pPr marL="3396442" indent="-226430" eaLnBrk="0" fontAlgn="base" hangingPunct="0">
              <a:spcBef>
                <a:spcPct val="50000"/>
              </a:spcBef>
              <a:spcAft>
                <a:spcPct val="0"/>
              </a:spcAft>
              <a:defRPr sz="2000">
                <a:solidFill>
                  <a:schemeClr val="tx1"/>
                </a:solidFill>
                <a:latin typeface="Arial" pitchFamily="34" charset="0"/>
              </a:defRPr>
            </a:lvl8pPr>
            <a:lvl9pPr marL="3849301" indent="-226430" eaLnBrk="0" fontAlgn="base" hangingPunct="0">
              <a:spcBef>
                <a:spcPct val="50000"/>
              </a:spcBef>
              <a:spcAft>
                <a:spcPct val="0"/>
              </a:spcAft>
              <a:defRPr sz="2000">
                <a:solidFill>
                  <a:schemeClr val="tx1"/>
                </a:solidFill>
                <a:latin typeface="Arial" pitchFamily="34" charset="0"/>
              </a:defRPr>
            </a:lvl9pPr>
          </a:lstStyle>
          <a:p>
            <a:pPr marL="0" marR="0" lvl="0" indent="0" algn="r" defTabSz="894937" rtl="0" eaLnBrk="1" fontAlgn="base" latinLnBrk="0" hangingPunct="1">
              <a:lnSpc>
                <a:spcPct val="100000"/>
              </a:lnSpc>
              <a:spcBef>
                <a:spcPct val="50000"/>
              </a:spcBef>
              <a:spcAft>
                <a:spcPct val="0"/>
              </a:spcAft>
              <a:buClrTx/>
              <a:buSzTx/>
              <a:buFontTx/>
              <a:buNone/>
              <a:tabLst/>
              <a:defRPr/>
            </a:pPr>
            <a:r>
              <a:rPr kumimoji="0" lang="sv-SE" sz="1200" b="0" i="0" u="none" strike="noStrike" kern="1200" cap="none" spc="0" normalizeH="0" baseline="0" noProof="0">
                <a:ln>
                  <a:noFill/>
                </a:ln>
                <a:solidFill>
                  <a:srgbClr val="000000"/>
                </a:solidFill>
                <a:effectLst/>
                <a:uLnTx/>
                <a:uFillTx/>
                <a:latin typeface="Arial" pitchFamily="34" charset="0"/>
                <a:ea typeface="+mn-ea"/>
                <a:cs typeface="+mn-cs"/>
              </a:rPr>
              <a:t>2018-02-08 </a:t>
            </a:r>
            <a:endParaRPr kumimoji="0" lang="en-US" sz="1200" b="0" i="0" u="none" strike="noStrike" kern="1200" cap="none" spc="0" normalizeH="0" baseline="0" noProof="0">
              <a:ln>
                <a:noFill/>
              </a:ln>
              <a:solidFill>
                <a:srgbClr val="000000"/>
              </a:solidFill>
              <a:effectLst/>
              <a:uLnTx/>
              <a:uFillTx/>
              <a:latin typeface="Arial" pitchFamily="34" charset="0"/>
              <a:ea typeface="+mn-ea"/>
              <a:cs typeface="+mn-cs"/>
            </a:endParaRPr>
          </a:p>
        </p:txBody>
      </p:sp>
      <p:sp>
        <p:nvSpPr>
          <p:cNvPr id="113669" name="Slide Number Placeholder 4"/>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50000"/>
              </a:spcBef>
              <a:defRPr sz="2000">
                <a:solidFill>
                  <a:schemeClr val="tx1"/>
                </a:solidFill>
                <a:latin typeface="Arial" pitchFamily="34" charset="0"/>
              </a:defRPr>
            </a:lvl1pPr>
            <a:lvl2pPr marL="735897" indent="-283038" eaLnBrk="0" hangingPunct="0">
              <a:spcBef>
                <a:spcPct val="50000"/>
              </a:spcBef>
              <a:defRPr sz="2000">
                <a:solidFill>
                  <a:schemeClr val="tx1"/>
                </a:solidFill>
                <a:latin typeface="Arial" pitchFamily="34" charset="0"/>
              </a:defRPr>
            </a:lvl2pPr>
            <a:lvl3pPr marL="1132147" indent="-226430" eaLnBrk="0" hangingPunct="0">
              <a:spcBef>
                <a:spcPct val="50000"/>
              </a:spcBef>
              <a:defRPr sz="2000">
                <a:solidFill>
                  <a:schemeClr val="tx1"/>
                </a:solidFill>
                <a:latin typeface="Arial" pitchFamily="34" charset="0"/>
              </a:defRPr>
            </a:lvl3pPr>
            <a:lvl4pPr marL="1585006" indent="-226430" eaLnBrk="0" hangingPunct="0">
              <a:spcBef>
                <a:spcPct val="50000"/>
              </a:spcBef>
              <a:defRPr sz="2000">
                <a:solidFill>
                  <a:schemeClr val="tx1"/>
                </a:solidFill>
                <a:latin typeface="Arial" pitchFamily="34" charset="0"/>
              </a:defRPr>
            </a:lvl4pPr>
            <a:lvl5pPr marL="2037866" indent="-226430" eaLnBrk="0" hangingPunct="0">
              <a:spcBef>
                <a:spcPct val="50000"/>
              </a:spcBef>
              <a:defRPr sz="2000">
                <a:solidFill>
                  <a:schemeClr val="tx1"/>
                </a:solidFill>
                <a:latin typeface="Arial" pitchFamily="34" charset="0"/>
              </a:defRPr>
            </a:lvl5pPr>
            <a:lvl6pPr marL="2490725" indent="-226430" eaLnBrk="0" fontAlgn="base" hangingPunct="0">
              <a:spcBef>
                <a:spcPct val="50000"/>
              </a:spcBef>
              <a:spcAft>
                <a:spcPct val="0"/>
              </a:spcAft>
              <a:defRPr sz="2000">
                <a:solidFill>
                  <a:schemeClr val="tx1"/>
                </a:solidFill>
                <a:latin typeface="Arial" pitchFamily="34" charset="0"/>
              </a:defRPr>
            </a:lvl6pPr>
            <a:lvl7pPr marL="2943584" indent="-226430" eaLnBrk="0" fontAlgn="base" hangingPunct="0">
              <a:spcBef>
                <a:spcPct val="50000"/>
              </a:spcBef>
              <a:spcAft>
                <a:spcPct val="0"/>
              </a:spcAft>
              <a:defRPr sz="2000">
                <a:solidFill>
                  <a:schemeClr val="tx1"/>
                </a:solidFill>
                <a:latin typeface="Arial" pitchFamily="34" charset="0"/>
              </a:defRPr>
            </a:lvl7pPr>
            <a:lvl8pPr marL="3396442" indent="-226430" eaLnBrk="0" fontAlgn="base" hangingPunct="0">
              <a:spcBef>
                <a:spcPct val="50000"/>
              </a:spcBef>
              <a:spcAft>
                <a:spcPct val="0"/>
              </a:spcAft>
              <a:defRPr sz="2000">
                <a:solidFill>
                  <a:schemeClr val="tx1"/>
                </a:solidFill>
                <a:latin typeface="Arial" pitchFamily="34" charset="0"/>
              </a:defRPr>
            </a:lvl8pPr>
            <a:lvl9pPr marL="3849301" indent="-226430" eaLnBrk="0" fontAlgn="base" hangingPunct="0">
              <a:spcBef>
                <a:spcPct val="50000"/>
              </a:spcBef>
              <a:spcAft>
                <a:spcPct val="0"/>
              </a:spcAft>
              <a:defRPr sz="2000">
                <a:solidFill>
                  <a:schemeClr val="tx1"/>
                </a:solidFill>
                <a:latin typeface="Arial" pitchFamily="34" charset="0"/>
              </a:defRPr>
            </a:lvl9pPr>
          </a:lstStyle>
          <a:p>
            <a:pPr marL="0" marR="0" lvl="0" indent="0" algn="r" defTabSz="894937" rtl="0" eaLnBrk="1" fontAlgn="base" latinLnBrk="0" hangingPunct="1">
              <a:lnSpc>
                <a:spcPct val="100000"/>
              </a:lnSpc>
              <a:spcBef>
                <a:spcPct val="50000"/>
              </a:spcBef>
              <a:spcAft>
                <a:spcPct val="0"/>
              </a:spcAft>
              <a:buClrTx/>
              <a:buSzTx/>
              <a:buFontTx/>
              <a:buNone/>
              <a:tabLst/>
              <a:defRPr/>
            </a:pPr>
            <a:fld id="{6E3EE2A9-C1D1-4179-9EF6-EE837FC95A0F}" type="slidenum">
              <a:rPr kumimoji="0" lang="en-US" sz="1200" b="0" i="0" u="none" strike="noStrike" kern="1200" cap="none" spc="0" normalizeH="0" baseline="0" noProof="0">
                <a:ln>
                  <a:noFill/>
                </a:ln>
                <a:solidFill>
                  <a:srgbClr val="000000"/>
                </a:solidFill>
                <a:effectLst/>
                <a:uLnTx/>
                <a:uFillTx/>
                <a:latin typeface="Arial" pitchFamily="34" charset="0"/>
                <a:ea typeface="+mn-ea"/>
                <a:cs typeface="+mn-cs"/>
              </a:rPr>
              <a:pPr marL="0" marR="0" lvl="0" indent="0" algn="r" defTabSz="894937" rtl="0" eaLnBrk="1" fontAlgn="base" latinLnBrk="0" hangingPunct="1">
                <a:lnSpc>
                  <a:spcPct val="100000"/>
                </a:lnSpc>
                <a:spcBef>
                  <a:spcPct val="50000"/>
                </a:spcBef>
                <a:spcAft>
                  <a:spcPct val="0"/>
                </a:spcAft>
                <a:buClrTx/>
                <a:buSzTx/>
                <a:buFontTx/>
                <a:buNone/>
                <a:tabLst/>
                <a:defRPr/>
              </a:pPr>
              <a:t>7</a:t>
            </a:fld>
            <a:endParaRPr kumimoji="0" lang="en-US" sz="1200" b="0" i="0" u="none" strike="noStrike" kern="1200" cap="none" spc="0" normalizeH="0" baseline="0" noProof="0">
              <a:ln>
                <a:noFill/>
              </a:ln>
              <a:solidFill>
                <a:srgbClr val="000000"/>
              </a:solidFill>
              <a:effectLst/>
              <a:uLnTx/>
              <a:uFillTx/>
              <a:latin typeface="Arial" pitchFamily="34" charset="0"/>
              <a:ea typeface="+mn-ea"/>
              <a:cs typeface="+mn-cs"/>
            </a:endParaRPr>
          </a:p>
        </p:txBody>
      </p:sp>
      <p:sp>
        <p:nvSpPr>
          <p:cNvPr id="113670" name="Header Placeholder 5"/>
          <p:cNvSpPr>
            <a:spLocks noGrp="1"/>
          </p:cNvSpPr>
          <p:nvPr>
            <p:ph type="hdr" sz="quarter"/>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spcBef>
                <a:spcPct val="50000"/>
              </a:spcBef>
              <a:defRPr sz="2000">
                <a:solidFill>
                  <a:schemeClr val="tx1"/>
                </a:solidFill>
                <a:latin typeface="Arial" pitchFamily="34" charset="0"/>
              </a:defRPr>
            </a:lvl1pPr>
            <a:lvl2pPr marL="735897" indent="-283038" eaLnBrk="0" hangingPunct="0">
              <a:spcBef>
                <a:spcPct val="50000"/>
              </a:spcBef>
              <a:defRPr sz="2000">
                <a:solidFill>
                  <a:schemeClr val="tx1"/>
                </a:solidFill>
                <a:latin typeface="Arial" pitchFamily="34" charset="0"/>
              </a:defRPr>
            </a:lvl2pPr>
            <a:lvl3pPr marL="1132147" indent="-226430" eaLnBrk="0" hangingPunct="0">
              <a:spcBef>
                <a:spcPct val="50000"/>
              </a:spcBef>
              <a:defRPr sz="2000">
                <a:solidFill>
                  <a:schemeClr val="tx1"/>
                </a:solidFill>
                <a:latin typeface="Arial" pitchFamily="34" charset="0"/>
              </a:defRPr>
            </a:lvl3pPr>
            <a:lvl4pPr marL="1585006" indent="-226430" eaLnBrk="0" hangingPunct="0">
              <a:spcBef>
                <a:spcPct val="50000"/>
              </a:spcBef>
              <a:defRPr sz="2000">
                <a:solidFill>
                  <a:schemeClr val="tx1"/>
                </a:solidFill>
                <a:latin typeface="Arial" pitchFamily="34" charset="0"/>
              </a:defRPr>
            </a:lvl4pPr>
            <a:lvl5pPr marL="2037866" indent="-226430" eaLnBrk="0" hangingPunct="0">
              <a:spcBef>
                <a:spcPct val="50000"/>
              </a:spcBef>
              <a:defRPr sz="2000">
                <a:solidFill>
                  <a:schemeClr val="tx1"/>
                </a:solidFill>
                <a:latin typeface="Arial" pitchFamily="34" charset="0"/>
              </a:defRPr>
            </a:lvl5pPr>
            <a:lvl6pPr marL="2490725" indent="-226430" eaLnBrk="0" fontAlgn="base" hangingPunct="0">
              <a:spcBef>
                <a:spcPct val="50000"/>
              </a:spcBef>
              <a:spcAft>
                <a:spcPct val="0"/>
              </a:spcAft>
              <a:defRPr sz="2000">
                <a:solidFill>
                  <a:schemeClr val="tx1"/>
                </a:solidFill>
                <a:latin typeface="Arial" pitchFamily="34" charset="0"/>
              </a:defRPr>
            </a:lvl6pPr>
            <a:lvl7pPr marL="2943584" indent="-226430" eaLnBrk="0" fontAlgn="base" hangingPunct="0">
              <a:spcBef>
                <a:spcPct val="50000"/>
              </a:spcBef>
              <a:spcAft>
                <a:spcPct val="0"/>
              </a:spcAft>
              <a:defRPr sz="2000">
                <a:solidFill>
                  <a:schemeClr val="tx1"/>
                </a:solidFill>
                <a:latin typeface="Arial" pitchFamily="34" charset="0"/>
              </a:defRPr>
            </a:lvl7pPr>
            <a:lvl8pPr marL="3396442" indent="-226430" eaLnBrk="0" fontAlgn="base" hangingPunct="0">
              <a:spcBef>
                <a:spcPct val="50000"/>
              </a:spcBef>
              <a:spcAft>
                <a:spcPct val="0"/>
              </a:spcAft>
              <a:defRPr sz="2000">
                <a:solidFill>
                  <a:schemeClr val="tx1"/>
                </a:solidFill>
                <a:latin typeface="Arial" pitchFamily="34" charset="0"/>
              </a:defRPr>
            </a:lvl8pPr>
            <a:lvl9pPr marL="3849301" indent="-226430" eaLnBrk="0" fontAlgn="base" hangingPunct="0">
              <a:spcBef>
                <a:spcPct val="50000"/>
              </a:spcBef>
              <a:spcAft>
                <a:spcPct val="0"/>
              </a:spcAft>
              <a:defRPr sz="2000">
                <a:solidFill>
                  <a:schemeClr val="tx1"/>
                </a:solidFill>
                <a:latin typeface="Arial" pitchFamily="34" charset="0"/>
              </a:defRPr>
            </a:lvl9pPr>
          </a:lstStyle>
          <a:p>
            <a:pPr marL="0" marR="0" lvl="0" indent="0" algn="l" defTabSz="894937" rtl="0" eaLnBrk="1" fontAlgn="base" latinLnBrk="0" hangingPunct="1">
              <a:lnSpc>
                <a:spcPct val="100000"/>
              </a:lnSpc>
              <a:spcBef>
                <a:spcPct val="5000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Arial" pitchFamily="34" charset="0"/>
                <a:ea typeface="+mn-ea"/>
                <a:cs typeface="+mn-cs"/>
              </a:rPr>
              <a:t>5G Slicing ,Policy and UDM </a:t>
            </a:r>
          </a:p>
        </p:txBody>
      </p:sp>
      <p:sp>
        <p:nvSpPr>
          <p:cNvPr id="113671" name="Footer Placeholder 6"/>
          <p:cNvSpPr>
            <a:spLocks noGrp="1"/>
          </p:cNvSpPr>
          <p:nvPr>
            <p:ph type="ftr" sz="quarter" idx="4"/>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50000"/>
              </a:spcBef>
              <a:defRPr sz="2000">
                <a:solidFill>
                  <a:schemeClr val="tx1"/>
                </a:solidFill>
                <a:latin typeface="Arial" pitchFamily="34" charset="0"/>
              </a:defRPr>
            </a:lvl1pPr>
            <a:lvl2pPr marL="735897" indent="-283038" eaLnBrk="0" hangingPunct="0">
              <a:spcBef>
                <a:spcPct val="50000"/>
              </a:spcBef>
              <a:defRPr sz="2000">
                <a:solidFill>
                  <a:schemeClr val="tx1"/>
                </a:solidFill>
                <a:latin typeface="Arial" pitchFamily="34" charset="0"/>
              </a:defRPr>
            </a:lvl2pPr>
            <a:lvl3pPr marL="1132147" indent="-226430" eaLnBrk="0" hangingPunct="0">
              <a:spcBef>
                <a:spcPct val="50000"/>
              </a:spcBef>
              <a:defRPr sz="2000">
                <a:solidFill>
                  <a:schemeClr val="tx1"/>
                </a:solidFill>
                <a:latin typeface="Arial" pitchFamily="34" charset="0"/>
              </a:defRPr>
            </a:lvl3pPr>
            <a:lvl4pPr marL="1585006" indent="-226430" eaLnBrk="0" hangingPunct="0">
              <a:spcBef>
                <a:spcPct val="50000"/>
              </a:spcBef>
              <a:defRPr sz="2000">
                <a:solidFill>
                  <a:schemeClr val="tx1"/>
                </a:solidFill>
                <a:latin typeface="Arial" pitchFamily="34" charset="0"/>
              </a:defRPr>
            </a:lvl4pPr>
            <a:lvl5pPr marL="2037866" indent="-226430" eaLnBrk="0" hangingPunct="0">
              <a:spcBef>
                <a:spcPct val="50000"/>
              </a:spcBef>
              <a:defRPr sz="2000">
                <a:solidFill>
                  <a:schemeClr val="tx1"/>
                </a:solidFill>
                <a:latin typeface="Arial" pitchFamily="34" charset="0"/>
              </a:defRPr>
            </a:lvl5pPr>
            <a:lvl6pPr marL="2490725" indent="-226430" eaLnBrk="0" fontAlgn="base" hangingPunct="0">
              <a:spcBef>
                <a:spcPct val="50000"/>
              </a:spcBef>
              <a:spcAft>
                <a:spcPct val="0"/>
              </a:spcAft>
              <a:defRPr sz="2000">
                <a:solidFill>
                  <a:schemeClr val="tx1"/>
                </a:solidFill>
                <a:latin typeface="Arial" pitchFamily="34" charset="0"/>
              </a:defRPr>
            </a:lvl6pPr>
            <a:lvl7pPr marL="2943584" indent="-226430" eaLnBrk="0" fontAlgn="base" hangingPunct="0">
              <a:spcBef>
                <a:spcPct val="50000"/>
              </a:spcBef>
              <a:spcAft>
                <a:spcPct val="0"/>
              </a:spcAft>
              <a:defRPr sz="2000">
                <a:solidFill>
                  <a:schemeClr val="tx1"/>
                </a:solidFill>
                <a:latin typeface="Arial" pitchFamily="34" charset="0"/>
              </a:defRPr>
            </a:lvl7pPr>
            <a:lvl8pPr marL="3396442" indent="-226430" eaLnBrk="0" fontAlgn="base" hangingPunct="0">
              <a:spcBef>
                <a:spcPct val="50000"/>
              </a:spcBef>
              <a:spcAft>
                <a:spcPct val="0"/>
              </a:spcAft>
              <a:defRPr sz="2000">
                <a:solidFill>
                  <a:schemeClr val="tx1"/>
                </a:solidFill>
                <a:latin typeface="Arial" pitchFamily="34" charset="0"/>
              </a:defRPr>
            </a:lvl8pPr>
            <a:lvl9pPr marL="3849301" indent="-226430" eaLnBrk="0" fontAlgn="base" hangingPunct="0">
              <a:spcBef>
                <a:spcPct val="50000"/>
              </a:spcBef>
              <a:spcAft>
                <a:spcPct val="0"/>
              </a:spcAft>
              <a:defRPr sz="2000">
                <a:solidFill>
                  <a:schemeClr val="tx1"/>
                </a:solidFill>
                <a:latin typeface="Arial" pitchFamily="34" charset="0"/>
              </a:defRPr>
            </a:lvl9pPr>
          </a:lstStyle>
          <a:p>
            <a:pPr marL="0" marR="0" lvl="0" indent="0" algn="l" defTabSz="894937" rtl="0" eaLnBrk="1" fontAlgn="base" latinLnBrk="0" hangingPunct="1">
              <a:lnSpc>
                <a:spcPct val="100000"/>
              </a:lnSpc>
              <a:spcBef>
                <a:spcPct val="5000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Arial" pitchFamily="34" charset="0"/>
                <a:ea typeface="+mn-ea"/>
                <a:cs typeface="+mn-cs"/>
              </a:rPr>
              <a:t>© Ericsson AB 2018 </a:t>
            </a:r>
          </a:p>
        </p:txBody>
      </p:sp>
    </p:spTree>
    <p:extLst>
      <p:ext uri="{BB962C8B-B14F-4D97-AF65-F5344CB8AC3E}">
        <p14:creationId xmlns:p14="http://schemas.microsoft.com/office/powerpoint/2010/main" val="37700009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a:t> </a:t>
            </a:r>
            <a:endParaRPr lang="en-US" dirty="0"/>
          </a:p>
        </p:txBody>
      </p:sp>
      <p:sp>
        <p:nvSpPr>
          <p:cNvPr id="5" name="Date Placeholder 4"/>
          <p:cNvSpPr>
            <a:spLocks noGrp="1"/>
          </p:cNvSpPr>
          <p:nvPr>
            <p:ph type="dt" idx="11"/>
          </p:nvPr>
        </p:nvSpPr>
        <p:spPr/>
        <p:txBody>
          <a:bodyPr/>
          <a:lstStyle/>
          <a:p>
            <a:r>
              <a:rPr lang="en-US"/>
              <a:t>2018-02-21 </a:t>
            </a:r>
            <a:endParaRPr lang="en-US" dirty="0"/>
          </a:p>
        </p:txBody>
      </p:sp>
      <p:sp>
        <p:nvSpPr>
          <p:cNvPr id="6" name="Footer Placeholder 5"/>
          <p:cNvSpPr>
            <a:spLocks noGrp="1"/>
          </p:cNvSpPr>
          <p:nvPr>
            <p:ph type="ftr" sz="quarter" idx="12"/>
          </p:nvPr>
        </p:nvSpPr>
        <p:spPr/>
        <p:txBody>
          <a:bodyPr/>
          <a:lstStyle/>
          <a:p>
            <a:r>
              <a:rPr lang="en-US"/>
              <a:t> </a:t>
            </a:r>
            <a:endParaRPr lang="en-US" dirty="0"/>
          </a:p>
        </p:txBody>
      </p:sp>
      <p:sp>
        <p:nvSpPr>
          <p:cNvPr id="7" name="Slide Number Placeholder 6"/>
          <p:cNvSpPr>
            <a:spLocks noGrp="1"/>
          </p:cNvSpPr>
          <p:nvPr>
            <p:ph type="sldNum" sz="quarter" idx="13"/>
          </p:nvPr>
        </p:nvSpPr>
        <p:spPr/>
        <p:txBody>
          <a:bodyPr/>
          <a:lstStyle/>
          <a:p>
            <a:fld id="{A92AC96B-4D67-4510-9E86-C4D3070C1282}" type="slidenum">
              <a:rPr lang="en-US" smtClean="0"/>
              <a:t>8</a:t>
            </a:fld>
            <a:endParaRPr lang="en-US" dirty="0"/>
          </a:p>
        </p:txBody>
      </p:sp>
    </p:spTree>
    <p:extLst>
      <p:ext uri="{BB962C8B-B14F-4D97-AF65-F5344CB8AC3E}">
        <p14:creationId xmlns:p14="http://schemas.microsoft.com/office/powerpoint/2010/main" val="27998229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Page">
    <p:bg>
      <p:bgRef idx="1001">
        <a:schemeClr val="bg1"/>
      </p:bgRef>
    </p:bg>
    <p:spTree>
      <p:nvGrpSpPr>
        <p:cNvPr id="1" name=""/>
        <p:cNvGrpSpPr/>
        <p:nvPr/>
      </p:nvGrpSpPr>
      <p:grpSpPr>
        <a:xfrm>
          <a:off x="0" y="0"/>
          <a:ext cx="0" cy="0"/>
          <a:chOff x="0" y="0"/>
          <a:chExt cx="0" cy="0"/>
        </a:xfrm>
      </p:grpSpPr>
      <p:sp>
        <p:nvSpPr>
          <p:cNvPr id="22531" name="Title_TM"/>
          <p:cNvSpPr>
            <a:spLocks noGrp="1" noChangeArrowheads="1"/>
          </p:cNvSpPr>
          <p:nvPr>
            <p:ph type="ctrTitle" hasCustomPrompt="1"/>
          </p:nvPr>
        </p:nvSpPr>
        <p:spPr>
          <a:xfrm>
            <a:off x="479425" y="476250"/>
            <a:ext cx="8353426" cy="3457576"/>
          </a:xfrm>
        </p:spPr>
        <p:txBody>
          <a:bodyPr/>
          <a:lstStyle>
            <a:lvl1pPr>
              <a:lnSpc>
                <a:spcPct val="85000"/>
              </a:lnSpc>
              <a:defRPr sz="6000" b="0" kern="1400" spc="-160" baseline="0">
                <a:latin typeface="+mj-lt"/>
              </a:defRPr>
            </a:lvl1pPr>
          </a:lstStyle>
          <a:p>
            <a:r>
              <a:rPr lang="en-US" dirty="0"/>
              <a:t>Presentation title,</a:t>
            </a:r>
            <a:br>
              <a:rPr lang="en-US" dirty="0"/>
            </a:br>
            <a:r>
              <a:rPr lang="en-US" dirty="0"/>
              <a:t>Ericsson Hilda Light 60pt,</a:t>
            </a:r>
            <a:br>
              <a:rPr lang="en-US" dirty="0"/>
            </a:br>
            <a:r>
              <a:rPr lang="en-US" dirty="0"/>
              <a:t>Ericsson Black,</a:t>
            </a:r>
            <a:br>
              <a:rPr lang="en-US" dirty="0"/>
            </a:br>
            <a:r>
              <a:rPr lang="en-US" dirty="0"/>
              <a:t>max 4-lines</a:t>
            </a:r>
          </a:p>
        </p:txBody>
      </p:sp>
      <p:sp>
        <p:nvSpPr>
          <p:cNvPr id="22530" name="SubTitle_TM"/>
          <p:cNvSpPr>
            <a:spLocks noGrp="1" noChangeArrowheads="1"/>
          </p:cNvSpPr>
          <p:nvPr>
            <p:ph type="subTitle" idx="1" hasCustomPrompt="1"/>
          </p:nvPr>
        </p:nvSpPr>
        <p:spPr>
          <a:xfrm>
            <a:off x="479425" y="4149725"/>
            <a:ext cx="5472114" cy="2087563"/>
          </a:xfrm>
          <a:prstGeom prst="rect">
            <a:avLst/>
          </a:prstGeom>
        </p:spPr>
        <p:txBody>
          <a:bodyPr lIns="72000" anchor="t"/>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dirty="0"/>
              <a:t>Presentation description/subtitle</a:t>
            </a:r>
            <a:br>
              <a:rPr lang="en-US" dirty="0"/>
            </a:br>
            <a:r>
              <a:rPr lang="en-US" dirty="0"/>
              <a:t>Ericsson Hilda 20pt</a:t>
            </a:r>
          </a:p>
        </p:txBody>
      </p:sp>
    </p:spTree>
    <p:extLst>
      <p:ext uri="{BB962C8B-B14F-4D97-AF65-F5344CB8AC3E}">
        <p14:creationId xmlns:p14="http://schemas.microsoft.com/office/powerpoint/2010/main" val="1374575616"/>
      </p:ext>
    </p:extLst>
  </p:cSld>
  <p:clrMapOvr>
    <a:overrideClrMapping bg1="lt1" tx1="dk1" bg2="lt2" tx2="dk2" accent1="accent1" accent2="accent2" accent3="accent3" accent4="accent4" accent5="accent5" accent6="accent6" hlink="hlink" folHlink="folHlink"/>
  </p:clrMapOvr>
  <p:hf sldNum="0" hdr="0" ftr="0"/>
  <p:extLst mod="1">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Statement Page 4">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0"/>
            <a:ext cx="12192000" cy="6858000"/>
          </a:xfrm>
          <a:prstGeom prst="rect">
            <a:avLst/>
          </a:prstGeom>
          <a:solidFill>
            <a:schemeClr val="accent5"/>
          </a:solidFill>
          <a:ln>
            <a:noFill/>
          </a:ln>
          <a:extLst/>
        </p:spPr>
        <p:txBody>
          <a:bodyPr wrap="none" lIns="72000" rIns="72000"/>
          <a:lstStyle>
            <a:lvl1pPr eaLnBrk="0" hangingPunct="0">
              <a:spcBef>
                <a:spcPct val="50000"/>
              </a:spcBef>
              <a:defRPr sz="2000">
                <a:solidFill>
                  <a:schemeClr val="tx1"/>
                </a:solidFill>
                <a:latin typeface="Ericsson Hilda Light" pitchFamily="34" charset="0"/>
              </a:defRPr>
            </a:lvl1pPr>
            <a:lvl2pPr marL="742950" indent="-285750" eaLnBrk="0" hangingPunct="0">
              <a:spcBef>
                <a:spcPct val="50000"/>
              </a:spcBef>
              <a:defRPr sz="2000">
                <a:solidFill>
                  <a:schemeClr val="tx1"/>
                </a:solidFill>
                <a:latin typeface="Ericsson Hilda Light" pitchFamily="34" charset="0"/>
              </a:defRPr>
            </a:lvl2pPr>
            <a:lvl3pPr marL="1143000" indent="-228600" eaLnBrk="0" hangingPunct="0">
              <a:spcBef>
                <a:spcPct val="50000"/>
              </a:spcBef>
              <a:defRPr sz="2000">
                <a:solidFill>
                  <a:schemeClr val="tx1"/>
                </a:solidFill>
                <a:latin typeface="Ericsson Hilda Light" pitchFamily="34" charset="0"/>
              </a:defRPr>
            </a:lvl3pPr>
            <a:lvl4pPr marL="1600200" indent="-228600" eaLnBrk="0" hangingPunct="0">
              <a:spcBef>
                <a:spcPct val="50000"/>
              </a:spcBef>
              <a:defRPr sz="2000">
                <a:solidFill>
                  <a:schemeClr val="tx1"/>
                </a:solidFill>
                <a:latin typeface="Ericsson Hilda Light" pitchFamily="34" charset="0"/>
              </a:defRPr>
            </a:lvl4pPr>
            <a:lvl5pPr marL="2057400" indent="-228600" eaLnBrk="0" hangingPunct="0">
              <a:spcBef>
                <a:spcPct val="50000"/>
              </a:spcBef>
              <a:defRPr sz="2000">
                <a:solidFill>
                  <a:schemeClr val="tx1"/>
                </a:solidFill>
                <a:latin typeface="Ericsson Hilda Light" pitchFamily="34" charset="0"/>
              </a:defRPr>
            </a:lvl5pPr>
            <a:lvl6pPr marL="2514600" indent="-228600" eaLnBrk="0" fontAlgn="base" hangingPunct="0">
              <a:spcBef>
                <a:spcPct val="50000"/>
              </a:spcBef>
              <a:spcAft>
                <a:spcPct val="0"/>
              </a:spcAft>
              <a:defRPr sz="2000">
                <a:solidFill>
                  <a:schemeClr val="tx1"/>
                </a:solidFill>
                <a:latin typeface="Ericsson Hilda Light" pitchFamily="34" charset="0"/>
              </a:defRPr>
            </a:lvl6pPr>
            <a:lvl7pPr marL="2971800" indent="-228600" eaLnBrk="0" fontAlgn="base" hangingPunct="0">
              <a:spcBef>
                <a:spcPct val="50000"/>
              </a:spcBef>
              <a:spcAft>
                <a:spcPct val="0"/>
              </a:spcAft>
              <a:defRPr sz="2000">
                <a:solidFill>
                  <a:schemeClr val="tx1"/>
                </a:solidFill>
                <a:latin typeface="Ericsson Hilda Light" pitchFamily="34" charset="0"/>
              </a:defRPr>
            </a:lvl7pPr>
            <a:lvl8pPr marL="3429000" indent="-228600" eaLnBrk="0" fontAlgn="base" hangingPunct="0">
              <a:spcBef>
                <a:spcPct val="50000"/>
              </a:spcBef>
              <a:spcAft>
                <a:spcPct val="0"/>
              </a:spcAft>
              <a:defRPr sz="2000">
                <a:solidFill>
                  <a:schemeClr val="tx1"/>
                </a:solidFill>
                <a:latin typeface="Ericsson Hilda Light" pitchFamily="34" charset="0"/>
              </a:defRPr>
            </a:lvl8pPr>
            <a:lvl9pPr marL="3886200" indent="-228600" eaLnBrk="0" fontAlgn="base" hangingPunct="0">
              <a:spcBef>
                <a:spcPct val="50000"/>
              </a:spcBef>
              <a:spcAft>
                <a:spcPct val="0"/>
              </a:spcAft>
              <a:defRPr sz="2000">
                <a:solidFill>
                  <a:schemeClr val="tx1"/>
                </a:solidFill>
                <a:latin typeface="Ericsson Hilda Light" pitchFamily="34" charset="0"/>
              </a:defRPr>
            </a:lvl9pPr>
          </a:lstStyle>
          <a:p>
            <a:pPr eaLnBrk="1" hangingPunct="1">
              <a:defRPr/>
            </a:pPr>
            <a:endParaRPr lang="en-US" altLang="en-US" dirty="0">
              <a:latin typeface="Ericsson Hilda Light" panose="00000400000000000000" pitchFamily="2" charset="0"/>
            </a:endParaRPr>
          </a:p>
        </p:txBody>
      </p:sp>
      <p:sp>
        <p:nvSpPr>
          <p:cNvPr id="10" name="Title_TM">
            <a:extLst>
              <a:ext uri="{FF2B5EF4-FFF2-40B4-BE49-F238E27FC236}">
                <a16:creationId xmlns:a16="http://schemas.microsoft.com/office/drawing/2014/main" id="{F1368AB3-821C-4A71-B119-C0A8AA44A93F}"/>
              </a:ext>
            </a:extLst>
          </p:cNvPr>
          <p:cNvSpPr>
            <a:spLocks noGrp="1" noChangeArrowheads="1"/>
          </p:cNvSpPr>
          <p:nvPr>
            <p:ph type="ctrTitle" hasCustomPrompt="1"/>
          </p:nvPr>
        </p:nvSpPr>
        <p:spPr>
          <a:xfrm>
            <a:off x="479425" y="476250"/>
            <a:ext cx="8353426" cy="3457575"/>
          </a:xfrm>
          <a:noFill/>
          <a:ln w="9525">
            <a:noFill/>
            <a:miter lim="800000"/>
            <a:headEnd/>
            <a:tailEnd/>
          </a:ln>
        </p:spPr>
        <p:txBody>
          <a:bodyPr/>
          <a:lstStyle>
            <a:lvl1pPr>
              <a:defRPr lang="en-US" sz="6000" b="0" dirty="0">
                <a:solidFill>
                  <a:schemeClr val="bg1"/>
                </a:solidFill>
              </a:defRPr>
            </a:lvl1pPr>
          </a:lstStyle>
          <a:p>
            <a:pPr lvl="0"/>
            <a:r>
              <a:rPr lang="en-US" dirty="0"/>
              <a:t>Chapter/section divider or Statement/fact/quote, </a:t>
            </a:r>
            <a:br>
              <a:rPr lang="en-US" dirty="0"/>
            </a:br>
            <a:r>
              <a:rPr lang="en-US" dirty="0"/>
              <a:t>Ericsson Hilda Light 60pt, </a:t>
            </a:r>
            <a:br>
              <a:rPr lang="en-US" dirty="0"/>
            </a:br>
            <a:r>
              <a:rPr lang="en-US" dirty="0"/>
              <a:t>Ericsson White, </a:t>
            </a:r>
            <a:br>
              <a:rPr lang="en-US" dirty="0"/>
            </a:br>
            <a:r>
              <a:rPr lang="en-US" dirty="0"/>
              <a:t>max 5-lines</a:t>
            </a:r>
          </a:p>
        </p:txBody>
      </p:sp>
      <p:sp>
        <p:nvSpPr>
          <p:cNvPr id="11" name="SubTitle_TM">
            <a:extLst>
              <a:ext uri="{FF2B5EF4-FFF2-40B4-BE49-F238E27FC236}">
                <a16:creationId xmlns:a16="http://schemas.microsoft.com/office/drawing/2014/main" id="{8561E9FC-533B-4891-A7E3-A3DDB1BD26FB}"/>
              </a:ext>
            </a:extLst>
          </p:cNvPr>
          <p:cNvSpPr>
            <a:spLocks noGrp="1" noChangeArrowheads="1"/>
          </p:cNvSpPr>
          <p:nvPr>
            <p:ph type="subTitle" idx="1" hasCustomPrompt="1"/>
          </p:nvPr>
        </p:nvSpPr>
        <p:spPr>
          <a:xfrm>
            <a:off x="480218"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dirty="0"/>
              <a:t>Statement/quote source, </a:t>
            </a:r>
          </a:p>
          <a:p>
            <a:r>
              <a:rPr lang="en-US" dirty="0"/>
              <a:t>Ericsson White, Ericsson Hilda 20pt</a:t>
            </a:r>
          </a:p>
        </p:txBody>
      </p:sp>
      <p:pic>
        <p:nvPicPr>
          <p:cNvPr id="6" name="Graphic 5">
            <a:extLst>
              <a:ext uri="{FF2B5EF4-FFF2-40B4-BE49-F238E27FC236}">
                <a16:creationId xmlns:a16="http://schemas.microsoft.com/office/drawing/2014/main" id="{54A0CF15-A701-44C3-81FC-A544265685B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3593654033"/>
      </p:ext>
    </p:extLst>
  </p:cSld>
  <p:clrMapOvr>
    <a:masterClrMapping/>
  </p:clrMapOvr>
  <p:hf sldNum="0" hdr="0" ftr="0"/>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Statement Page 5">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0"/>
            <a:ext cx="12192000" cy="6858000"/>
          </a:xfrm>
          <a:prstGeom prst="rect">
            <a:avLst/>
          </a:prstGeom>
          <a:solidFill>
            <a:schemeClr val="accent4"/>
          </a:solidFill>
          <a:ln>
            <a:noFill/>
          </a:ln>
          <a:extLst/>
        </p:spPr>
        <p:txBody>
          <a:bodyPr wrap="none" lIns="72000" rIns="72000"/>
          <a:lstStyle>
            <a:lvl1pPr eaLnBrk="0" hangingPunct="0">
              <a:spcBef>
                <a:spcPct val="50000"/>
              </a:spcBef>
              <a:defRPr sz="2000">
                <a:solidFill>
                  <a:schemeClr val="tx1"/>
                </a:solidFill>
                <a:latin typeface="Ericsson Hilda Light" pitchFamily="34" charset="0"/>
              </a:defRPr>
            </a:lvl1pPr>
            <a:lvl2pPr marL="742950" indent="-285750" eaLnBrk="0" hangingPunct="0">
              <a:spcBef>
                <a:spcPct val="50000"/>
              </a:spcBef>
              <a:defRPr sz="2000">
                <a:solidFill>
                  <a:schemeClr val="tx1"/>
                </a:solidFill>
                <a:latin typeface="Ericsson Hilda Light" pitchFamily="34" charset="0"/>
              </a:defRPr>
            </a:lvl2pPr>
            <a:lvl3pPr marL="1143000" indent="-228600" eaLnBrk="0" hangingPunct="0">
              <a:spcBef>
                <a:spcPct val="50000"/>
              </a:spcBef>
              <a:defRPr sz="2000">
                <a:solidFill>
                  <a:schemeClr val="tx1"/>
                </a:solidFill>
                <a:latin typeface="Ericsson Hilda Light" pitchFamily="34" charset="0"/>
              </a:defRPr>
            </a:lvl3pPr>
            <a:lvl4pPr marL="1600200" indent="-228600" eaLnBrk="0" hangingPunct="0">
              <a:spcBef>
                <a:spcPct val="50000"/>
              </a:spcBef>
              <a:defRPr sz="2000">
                <a:solidFill>
                  <a:schemeClr val="tx1"/>
                </a:solidFill>
                <a:latin typeface="Ericsson Hilda Light" pitchFamily="34" charset="0"/>
              </a:defRPr>
            </a:lvl4pPr>
            <a:lvl5pPr marL="2057400" indent="-228600" eaLnBrk="0" hangingPunct="0">
              <a:spcBef>
                <a:spcPct val="50000"/>
              </a:spcBef>
              <a:defRPr sz="2000">
                <a:solidFill>
                  <a:schemeClr val="tx1"/>
                </a:solidFill>
                <a:latin typeface="Ericsson Hilda Light" pitchFamily="34" charset="0"/>
              </a:defRPr>
            </a:lvl5pPr>
            <a:lvl6pPr marL="2514600" indent="-228600" eaLnBrk="0" fontAlgn="base" hangingPunct="0">
              <a:spcBef>
                <a:spcPct val="50000"/>
              </a:spcBef>
              <a:spcAft>
                <a:spcPct val="0"/>
              </a:spcAft>
              <a:defRPr sz="2000">
                <a:solidFill>
                  <a:schemeClr val="tx1"/>
                </a:solidFill>
                <a:latin typeface="Ericsson Hilda Light" pitchFamily="34" charset="0"/>
              </a:defRPr>
            </a:lvl6pPr>
            <a:lvl7pPr marL="2971800" indent="-228600" eaLnBrk="0" fontAlgn="base" hangingPunct="0">
              <a:spcBef>
                <a:spcPct val="50000"/>
              </a:spcBef>
              <a:spcAft>
                <a:spcPct val="0"/>
              </a:spcAft>
              <a:defRPr sz="2000">
                <a:solidFill>
                  <a:schemeClr val="tx1"/>
                </a:solidFill>
                <a:latin typeface="Ericsson Hilda Light" pitchFamily="34" charset="0"/>
              </a:defRPr>
            </a:lvl7pPr>
            <a:lvl8pPr marL="3429000" indent="-228600" eaLnBrk="0" fontAlgn="base" hangingPunct="0">
              <a:spcBef>
                <a:spcPct val="50000"/>
              </a:spcBef>
              <a:spcAft>
                <a:spcPct val="0"/>
              </a:spcAft>
              <a:defRPr sz="2000">
                <a:solidFill>
                  <a:schemeClr val="tx1"/>
                </a:solidFill>
                <a:latin typeface="Ericsson Hilda Light" pitchFamily="34" charset="0"/>
              </a:defRPr>
            </a:lvl8pPr>
            <a:lvl9pPr marL="3886200" indent="-228600" eaLnBrk="0" fontAlgn="base" hangingPunct="0">
              <a:spcBef>
                <a:spcPct val="50000"/>
              </a:spcBef>
              <a:spcAft>
                <a:spcPct val="0"/>
              </a:spcAft>
              <a:defRPr sz="2000">
                <a:solidFill>
                  <a:schemeClr val="tx1"/>
                </a:solidFill>
                <a:latin typeface="Ericsson Hilda Light" pitchFamily="34" charset="0"/>
              </a:defRPr>
            </a:lvl9pPr>
          </a:lstStyle>
          <a:p>
            <a:pPr eaLnBrk="1" hangingPunct="1">
              <a:defRPr/>
            </a:pPr>
            <a:endParaRPr lang="en-US" altLang="en-US" dirty="0">
              <a:latin typeface="Ericsson Hilda Light" panose="00000400000000000000" pitchFamily="2" charset="0"/>
            </a:endParaRPr>
          </a:p>
        </p:txBody>
      </p:sp>
      <p:sp>
        <p:nvSpPr>
          <p:cNvPr id="12" name="Title_TM">
            <a:extLst>
              <a:ext uri="{FF2B5EF4-FFF2-40B4-BE49-F238E27FC236}">
                <a16:creationId xmlns:a16="http://schemas.microsoft.com/office/drawing/2014/main" id="{93CB56C1-2916-4C60-8532-A023564D2C57}"/>
              </a:ext>
            </a:extLst>
          </p:cNvPr>
          <p:cNvSpPr>
            <a:spLocks noGrp="1" noChangeArrowheads="1"/>
          </p:cNvSpPr>
          <p:nvPr>
            <p:ph type="ctrTitle" hasCustomPrompt="1"/>
          </p:nvPr>
        </p:nvSpPr>
        <p:spPr>
          <a:xfrm>
            <a:off x="479424" y="476250"/>
            <a:ext cx="8353425" cy="3457575"/>
          </a:xfrm>
          <a:noFill/>
          <a:ln w="9525">
            <a:noFill/>
            <a:miter lim="800000"/>
            <a:headEnd/>
            <a:tailEnd/>
          </a:ln>
        </p:spPr>
        <p:txBody>
          <a:bodyPr/>
          <a:lstStyle>
            <a:lvl1pPr>
              <a:defRPr lang="en-US" sz="6000" b="0" dirty="0">
                <a:solidFill>
                  <a:schemeClr val="bg1"/>
                </a:solidFill>
              </a:defRPr>
            </a:lvl1pPr>
          </a:lstStyle>
          <a:p>
            <a:pPr lvl="0"/>
            <a:r>
              <a:rPr lang="en-US" dirty="0"/>
              <a:t>Chapter/section divider or Statement/fact/quote, </a:t>
            </a:r>
            <a:br>
              <a:rPr lang="en-US" dirty="0"/>
            </a:br>
            <a:r>
              <a:rPr lang="en-US" dirty="0"/>
              <a:t>Ericsson Hilda Light 60pt, </a:t>
            </a:r>
            <a:br>
              <a:rPr lang="en-US" dirty="0"/>
            </a:br>
            <a:r>
              <a:rPr lang="en-US" dirty="0"/>
              <a:t>Ericsson White, </a:t>
            </a:r>
            <a:br>
              <a:rPr lang="en-US" dirty="0"/>
            </a:br>
            <a:r>
              <a:rPr lang="en-US" dirty="0"/>
              <a:t>max 5-lines</a:t>
            </a:r>
          </a:p>
        </p:txBody>
      </p:sp>
      <p:sp>
        <p:nvSpPr>
          <p:cNvPr id="13" name="SubTitle_TM">
            <a:extLst>
              <a:ext uri="{FF2B5EF4-FFF2-40B4-BE49-F238E27FC236}">
                <a16:creationId xmlns:a16="http://schemas.microsoft.com/office/drawing/2014/main" id="{61DC6511-5700-4E95-89CA-81484C248C03}"/>
              </a:ext>
            </a:extLst>
          </p:cNvPr>
          <p:cNvSpPr>
            <a:spLocks noGrp="1" noChangeArrowheads="1"/>
          </p:cNvSpPr>
          <p:nvPr>
            <p:ph type="subTitle" idx="1" hasCustomPrompt="1"/>
          </p:nvPr>
        </p:nvSpPr>
        <p:spPr>
          <a:xfrm>
            <a:off x="479425"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dirty="0"/>
              <a:t>Statement/quote source, </a:t>
            </a:r>
          </a:p>
          <a:p>
            <a:r>
              <a:rPr lang="en-US" dirty="0"/>
              <a:t>Ericsson White, Ericsson Hilda 20pt</a:t>
            </a:r>
          </a:p>
        </p:txBody>
      </p:sp>
      <p:pic>
        <p:nvPicPr>
          <p:cNvPr id="6" name="Graphic 5">
            <a:extLst>
              <a:ext uri="{FF2B5EF4-FFF2-40B4-BE49-F238E27FC236}">
                <a16:creationId xmlns:a16="http://schemas.microsoft.com/office/drawing/2014/main" id="{34B7B746-B315-4EB5-B3A2-CA259B065B9E}"/>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4136202525"/>
      </p:ext>
    </p:extLst>
  </p:cSld>
  <p:clrMapOvr>
    <a:masterClrMapping/>
  </p:clrMapOvr>
  <p:hf sldNum="0" hdr="0" ftr="0"/>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Statement Page 6">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0"/>
            <a:ext cx="12192000" cy="6858000"/>
          </a:xfrm>
          <a:prstGeom prst="rect">
            <a:avLst/>
          </a:prstGeom>
          <a:solidFill>
            <a:schemeClr val="accent6"/>
          </a:solidFill>
          <a:ln>
            <a:noFill/>
          </a:ln>
          <a:extLst/>
        </p:spPr>
        <p:txBody>
          <a:bodyPr wrap="none" lIns="72000" rIns="72000"/>
          <a:lstStyle>
            <a:lvl1pPr eaLnBrk="0" hangingPunct="0">
              <a:spcBef>
                <a:spcPct val="50000"/>
              </a:spcBef>
              <a:defRPr sz="2000">
                <a:solidFill>
                  <a:schemeClr val="tx1"/>
                </a:solidFill>
                <a:latin typeface="Ericsson Hilda Light" pitchFamily="34" charset="0"/>
              </a:defRPr>
            </a:lvl1pPr>
            <a:lvl2pPr marL="742950" indent="-285750" eaLnBrk="0" hangingPunct="0">
              <a:spcBef>
                <a:spcPct val="50000"/>
              </a:spcBef>
              <a:defRPr sz="2000">
                <a:solidFill>
                  <a:schemeClr val="tx1"/>
                </a:solidFill>
                <a:latin typeface="Ericsson Hilda Light" pitchFamily="34" charset="0"/>
              </a:defRPr>
            </a:lvl2pPr>
            <a:lvl3pPr marL="1143000" indent="-228600" eaLnBrk="0" hangingPunct="0">
              <a:spcBef>
                <a:spcPct val="50000"/>
              </a:spcBef>
              <a:defRPr sz="2000">
                <a:solidFill>
                  <a:schemeClr val="tx1"/>
                </a:solidFill>
                <a:latin typeface="Ericsson Hilda Light" pitchFamily="34" charset="0"/>
              </a:defRPr>
            </a:lvl3pPr>
            <a:lvl4pPr marL="1600200" indent="-228600" eaLnBrk="0" hangingPunct="0">
              <a:spcBef>
                <a:spcPct val="50000"/>
              </a:spcBef>
              <a:defRPr sz="2000">
                <a:solidFill>
                  <a:schemeClr val="tx1"/>
                </a:solidFill>
                <a:latin typeface="Ericsson Hilda Light" pitchFamily="34" charset="0"/>
              </a:defRPr>
            </a:lvl4pPr>
            <a:lvl5pPr marL="2057400" indent="-228600" eaLnBrk="0" hangingPunct="0">
              <a:spcBef>
                <a:spcPct val="50000"/>
              </a:spcBef>
              <a:defRPr sz="2000">
                <a:solidFill>
                  <a:schemeClr val="tx1"/>
                </a:solidFill>
                <a:latin typeface="Ericsson Hilda Light" pitchFamily="34" charset="0"/>
              </a:defRPr>
            </a:lvl5pPr>
            <a:lvl6pPr marL="2514600" indent="-228600" eaLnBrk="0" fontAlgn="base" hangingPunct="0">
              <a:spcBef>
                <a:spcPct val="50000"/>
              </a:spcBef>
              <a:spcAft>
                <a:spcPct val="0"/>
              </a:spcAft>
              <a:defRPr sz="2000">
                <a:solidFill>
                  <a:schemeClr val="tx1"/>
                </a:solidFill>
                <a:latin typeface="Ericsson Hilda Light" pitchFamily="34" charset="0"/>
              </a:defRPr>
            </a:lvl6pPr>
            <a:lvl7pPr marL="2971800" indent="-228600" eaLnBrk="0" fontAlgn="base" hangingPunct="0">
              <a:spcBef>
                <a:spcPct val="50000"/>
              </a:spcBef>
              <a:spcAft>
                <a:spcPct val="0"/>
              </a:spcAft>
              <a:defRPr sz="2000">
                <a:solidFill>
                  <a:schemeClr val="tx1"/>
                </a:solidFill>
                <a:latin typeface="Ericsson Hilda Light" pitchFamily="34" charset="0"/>
              </a:defRPr>
            </a:lvl7pPr>
            <a:lvl8pPr marL="3429000" indent="-228600" eaLnBrk="0" fontAlgn="base" hangingPunct="0">
              <a:spcBef>
                <a:spcPct val="50000"/>
              </a:spcBef>
              <a:spcAft>
                <a:spcPct val="0"/>
              </a:spcAft>
              <a:defRPr sz="2000">
                <a:solidFill>
                  <a:schemeClr val="tx1"/>
                </a:solidFill>
                <a:latin typeface="Ericsson Hilda Light" pitchFamily="34" charset="0"/>
              </a:defRPr>
            </a:lvl8pPr>
            <a:lvl9pPr marL="3886200" indent="-228600" eaLnBrk="0" fontAlgn="base" hangingPunct="0">
              <a:spcBef>
                <a:spcPct val="50000"/>
              </a:spcBef>
              <a:spcAft>
                <a:spcPct val="0"/>
              </a:spcAft>
              <a:defRPr sz="2000">
                <a:solidFill>
                  <a:schemeClr val="tx1"/>
                </a:solidFill>
                <a:latin typeface="Ericsson Hilda Light" pitchFamily="34" charset="0"/>
              </a:defRPr>
            </a:lvl9pPr>
          </a:lstStyle>
          <a:p>
            <a:pPr eaLnBrk="1" hangingPunct="1">
              <a:defRPr/>
            </a:pPr>
            <a:endParaRPr lang="en-US" altLang="en-US" dirty="0">
              <a:latin typeface="Ericsson Hilda Light" panose="00000400000000000000" pitchFamily="2" charset="0"/>
            </a:endParaRPr>
          </a:p>
        </p:txBody>
      </p:sp>
      <p:sp>
        <p:nvSpPr>
          <p:cNvPr id="12" name="Title_TM">
            <a:extLst>
              <a:ext uri="{FF2B5EF4-FFF2-40B4-BE49-F238E27FC236}">
                <a16:creationId xmlns:a16="http://schemas.microsoft.com/office/drawing/2014/main" id="{93CB56C1-2916-4C60-8532-A023564D2C57}"/>
              </a:ext>
            </a:extLst>
          </p:cNvPr>
          <p:cNvSpPr>
            <a:spLocks noGrp="1" noChangeArrowheads="1"/>
          </p:cNvSpPr>
          <p:nvPr>
            <p:ph type="ctrTitle" hasCustomPrompt="1"/>
          </p:nvPr>
        </p:nvSpPr>
        <p:spPr>
          <a:xfrm>
            <a:off x="479424" y="476250"/>
            <a:ext cx="8353425" cy="3457575"/>
          </a:xfrm>
          <a:noFill/>
          <a:ln w="9525">
            <a:noFill/>
            <a:miter lim="800000"/>
            <a:headEnd/>
            <a:tailEnd/>
          </a:ln>
        </p:spPr>
        <p:txBody>
          <a:bodyPr/>
          <a:lstStyle>
            <a:lvl1pPr>
              <a:defRPr lang="en-US" sz="6000" b="0" dirty="0">
                <a:solidFill>
                  <a:schemeClr val="bg1"/>
                </a:solidFill>
              </a:defRPr>
            </a:lvl1pPr>
          </a:lstStyle>
          <a:p>
            <a:pPr lvl="0"/>
            <a:r>
              <a:rPr lang="en-US" dirty="0"/>
              <a:t>Chapter/section divider or Statement/fact/quote, </a:t>
            </a:r>
            <a:br>
              <a:rPr lang="en-US" dirty="0"/>
            </a:br>
            <a:r>
              <a:rPr lang="en-US" dirty="0"/>
              <a:t>Ericsson Hilda Light 60pt, </a:t>
            </a:r>
            <a:br>
              <a:rPr lang="en-US" dirty="0"/>
            </a:br>
            <a:r>
              <a:rPr lang="en-US" dirty="0"/>
              <a:t>Ericsson White, </a:t>
            </a:r>
            <a:br>
              <a:rPr lang="en-US" dirty="0"/>
            </a:br>
            <a:r>
              <a:rPr lang="en-US" dirty="0"/>
              <a:t>max 5-lines</a:t>
            </a:r>
          </a:p>
        </p:txBody>
      </p:sp>
      <p:sp>
        <p:nvSpPr>
          <p:cNvPr id="13" name="SubTitle_TM">
            <a:extLst>
              <a:ext uri="{FF2B5EF4-FFF2-40B4-BE49-F238E27FC236}">
                <a16:creationId xmlns:a16="http://schemas.microsoft.com/office/drawing/2014/main" id="{61DC6511-5700-4E95-89CA-81484C248C03}"/>
              </a:ext>
            </a:extLst>
          </p:cNvPr>
          <p:cNvSpPr>
            <a:spLocks noGrp="1" noChangeArrowheads="1"/>
          </p:cNvSpPr>
          <p:nvPr>
            <p:ph type="subTitle" idx="1" hasCustomPrompt="1"/>
          </p:nvPr>
        </p:nvSpPr>
        <p:spPr>
          <a:xfrm>
            <a:off x="479425"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dirty="0"/>
              <a:t>Statement/quote source, </a:t>
            </a:r>
          </a:p>
          <a:p>
            <a:r>
              <a:rPr lang="en-US" dirty="0"/>
              <a:t>Ericsson White, Ericsson Hilda 20pt</a:t>
            </a:r>
          </a:p>
        </p:txBody>
      </p:sp>
      <p:pic>
        <p:nvPicPr>
          <p:cNvPr id="6" name="Graphic 5">
            <a:extLst>
              <a:ext uri="{FF2B5EF4-FFF2-40B4-BE49-F238E27FC236}">
                <a16:creationId xmlns:a16="http://schemas.microsoft.com/office/drawing/2014/main" id="{6096BBFC-712A-429D-9C0A-7743993E7FC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1267818655"/>
      </p:ext>
    </p:extLst>
  </p:cSld>
  <p:clrMapOvr>
    <a:masterClrMapping/>
  </p:clrMapOvr>
  <p:hf sldNum="0" hdr="0" ftr="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tatement Page 7">
    <p:spTree>
      <p:nvGrpSpPr>
        <p:cNvPr id="1" name=""/>
        <p:cNvGrpSpPr/>
        <p:nvPr/>
      </p:nvGrpSpPr>
      <p:grpSpPr>
        <a:xfrm>
          <a:off x="0" y="0"/>
          <a:ext cx="0" cy="0"/>
          <a:chOff x="0" y="0"/>
          <a:chExt cx="0" cy="0"/>
        </a:xfrm>
      </p:grpSpPr>
      <p:sp>
        <p:nvSpPr>
          <p:cNvPr id="9" name="Title_TM">
            <a:extLst>
              <a:ext uri="{FF2B5EF4-FFF2-40B4-BE49-F238E27FC236}">
                <a16:creationId xmlns:a16="http://schemas.microsoft.com/office/drawing/2014/main" id="{696C7C8F-5086-466A-8108-2FE0A8663D59}"/>
              </a:ext>
            </a:extLst>
          </p:cNvPr>
          <p:cNvSpPr>
            <a:spLocks noGrp="1" noChangeArrowheads="1"/>
          </p:cNvSpPr>
          <p:nvPr>
            <p:ph type="ctrTitle" hasCustomPrompt="1"/>
          </p:nvPr>
        </p:nvSpPr>
        <p:spPr>
          <a:xfrm>
            <a:off x="479425" y="476250"/>
            <a:ext cx="8353426" cy="3457575"/>
          </a:xfrm>
          <a:noFill/>
          <a:ln w="9525">
            <a:noFill/>
            <a:miter lim="800000"/>
            <a:headEnd/>
            <a:tailEnd/>
          </a:ln>
        </p:spPr>
        <p:txBody>
          <a:bodyPr/>
          <a:lstStyle>
            <a:lvl1pPr>
              <a:defRPr lang="en-US" sz="6000" b="0" dirty="0">
                <a:solidFill>
                  <a:schemeClr val="tx1"/>
                </a:solidFill>
              </a:defRPr>
            </a:lvl1pPr>
          </a:lstStyle>
          <a:p>
            <a:pPr lvl="0"/>
            <a:r>
              <a:rPr lang="en-US" dirty="0"/>
              <a:t>Chapter/section divider or Statement/fact/quote, </a:t>
            </a:r>
            <a:br>
              <a:rPr lang="en-US" dirty="0"/>
            </a:br>
            <a:r>
              <a:rPr lang="en-US" dirty="0"/>
              <a:t>Ericsson Hilda Light 60pt, </a:t>
            </a:r>
            <a:br>
              <a:rPr lang="en-US" dirty="0"/>
            </a:br>
            <a:r>
              <a:rPr lang="en-US" dirty="0"/>
              <a:t>Ericsson Black, </a:t>
            </a:r>
            <a:br>
              <a:rPr lang="en-US" dirty="0"/>
            </a:br>
            <a:r>
              <a:rPr lang="en-US" dirty="0"/>
              <a:t>max 5-lines</a:t>
            </a:r>
          </a:p>
        </p:txBody>
      </p:sp>
      <p:sp>
        <p:nvSpPr>
          <p:cNvPr id="10" name="SubTitle_TM">
            <a:extLst>
              <a:ext uri="{FF2B5EF4-FFF2-40B4-BE49-F238E27FC236}">
                <a16:creationId xmlns:a16="http://schemas.microsoft.com/office/drawing/2014/main" id="{ED5DEA0B-CF0D-4EE6-B6A8-90BAF3DE8AF1}"/>
              </a:ext>
            </a:extLst>
          </p:cNvPr>
          <p:cNvSpPr>
            <a:spLocks noGrp="1" noChangeArrowheads="1"/>
          </p:cNvSpPr>
          <p:nvPr>
            <p:ph type="subTitle" idx="1" hasCustomPrompt="1"/>
          </p:nvPr>
        </p:nvSpPr>
        <p:spPr>
          <a:xfrm>
            <a:off x="479425" y="4149725"/>
            <a:ext cx="5472114"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dirty="0"/>
              <a:t>Statement/quote source, </a:t>
            </a:r>
          </a:p>
          <a:p>
            <a:r>
              <a:rPr lang="en-US" dirty="0"/>
              <a:t>Ericsson Black, Ericsson Hilda 20pt</a:t>
            </a:r>
          </a:p>
        </p:txBody>
      </p:sp>
    </p:spTree>
    <p:extLst>
      <p:ext uri="{BB962C8B-B14F-4D97-AF65-F5344CB8AC3E}">
        <p14:creationId xmlns:p14="http://schemas.microsoft.com/office/powerpoint/2010/main" val="3355176887"/>
      </p:ext>
    </p:extLst>
  </p:cSld>
  <p:clrMapOvr>
    <a:masterClrMapping/>
  </p:clrMapOvr>
  <p:hf sldNum="0" hdr="0" ftr="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hapter/Section Page">
    <p:spTree>
      <p:nvGrpSpPr>
        <p:cNvPr id="1" name=""/>
        <p:cNvGrpSpPr/>
        <p:nvPr/>
      </p:nvGrpSpPr>
      <p:grpSpPr>
        <a:xfrm>
          <a:off x="0" y="0"/>
          <a:ext cx="0" cy="0"/>
          <a:chOff x="0" y="0"/>
          <a:chExt cx="0" cy="0"/>
        </a:xfrm>
      </p:grpSpPr>
      <p:sp>
        <p:nvSpPr>
          <p:cNvPr id="22531" name="Title_TM"/>
          <p:cNvSpPr>
            <a:spLocks noGrp="1" noChangeArrowheads="1"/>
          </p:cNvSpPr>
          <p:nvPr>
            <p:ph type="ctrTitle" hasCustomPrompt="1"/>
          </p:nvPr>
        </p:nvSpPr>
        <p:spPr>
          <a:xfrm>
            <a:off x="479425" y="476251"/>
            <a:ext cx="8353425" cy="3457574"/>
          </a:xfrm>
          <a:noFill/>
          <a:ln w="9525">
            <a:noFill/>
            <a:miter lim="800000"/>
            <a:headEnd/>
            <a:tailEnd/>
          </a:ln>
        </p:spPr>
        <p:txBody>
          <a:bodyPr/>
          <a:lstStyle>
            <a:lvl1pPr>
              <a:defRPr lang="en-US" sz="6000" b="0" baseline="0" dirty="0">
                <a:solidFill>
                  <a:schemeClr val="tx1"/>
                </a:solidFill>
              </a:defRPr>
            </a:lvl1pPr>
          </a:lstStyle>
          <a:p>
            <a:pPr lvl="0"/>
            <a:r>
              <a:rPr lang="en-US" dirty="0"/>
              <a:t>Chapter/section, </a:t>
            </a:r>
            <a:br>
              <a:rPr lang="en-US" dirty="0"/>
            </a:br>
            <a:r>
              <a:rPr lang="en-US" dirty="0"/>
              <a:t>Ericsson Hilda Light 60pt, Ericsson Black, </a:t>
            </a:r>
            <a:br>
              <a:rPr lang="en-US" dirty="0"/>
            </a:br>
            <a:r>
              <a:rPr lang="en-US" dirty="0"/>
              <a:t>max 4-lines</a:t>
            </a:r>
          </a:p>
        </p:txBody>
      </p:sp>
    </p:spTree>
    <p:extLst>
      <p:ext uri="{BB962C8B-B14F-4D97-AF65-F5344CB8AC3E}">
        <p14:creationId xmlns:p14="http://schemas.microsoft.com/office/powerpoint/2010/main" val="1793964376"/>
      </p:ext>
    </p:extLst>
  </p:cSld>
  <p:clrMapOvr>
    <a:masterClrMapping/>
  </p:clrMapOvr>
  <p:hf sldNum="0" hdr="0" ftr="0"/>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593328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Title Only">
    <p:spTree>
      <p:nvGrpSpPr>
        <p:cNvPr id="1" name=""/>
        <p:cNvGrpSpPr/>
        <p:nvPr/>
      </p:nvGrpSpPr>
      <p:grpSpPr>
        <a:xfrm>
          <a:off x="0" y="0"/>
          <a:ext cx="0" cy="0"/>
          <a:chOff x="0" y="0"/>
          <a:chExt cx="0" cy="0"/>
        </a:xfrm>
      </p:grpSpPr>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341545614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D93672-2A04-4EF3-916F-2C920729FB07}"/>
              </a:ext>
            </a:extLst>
          </p:cNvPr>
          <p:cNvSpPr/>
          <p:nvPr userDrawn="1"/>
        </p:nvSpPr>
        <p:spPr bwMode="auto">
          <a:xfrm>
            <a:off x="0" y="0"/>
            <a:ext cx="12192000" cy="6858000"/>
          </a:xfrm>
          <a:prstGeom prst="rect">
            <a:avLst/>
          </a:prstGeom>
          <a:solidFill>
            <a:schemeClr val="accent1"/>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dirty="0">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dirty="0"/>
              <a:t>Slide title, Ericsson Hilda Light 40pt, Ericsson Black, max 2-lines</a:t>
            </a:r>
          </a:p>
        </p:txBody>
      </p:sp>
      <p:pic>
        <p:nvPicPr>
          <p:cNvPr id="6" name="Graphic 5">
            <a:extLst>
              <a:ext uri="{FF2B5EF4-FFF2-40B4-BE49-F238E27FC236}">
                <a16:creationId xmlns:a16="http://schemas.microsoft.com/office/drawing/2014/main" id="{0613FB31-E723-434D-8FBC-0054A541634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355173315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D93672-2A04-4EF3-916F-2C920729FB07}"/>
              </a:ext>
            </a:extLst>
          </p:cNvPr>
          <p:cNvSpPr/>
          <p:nvPr userDrawn="1"/>
        </p:nvSpPr>
        <p:spPr bwMode="auto">
          <a:xfrm>
            <a:off x="0" y="0"/>
            <a:ext cx="12192000" cy="6858000"/>
          </a:xfrm>
          <a:prstGeom prst="rect">
            <a:avLst/>
          </a:prstGeom>
          <a:solidFill>
            <a:schemeClr val="accent2"/>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dirty="0">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dirty="0"/>
              <a:t>Slide title, Ericsson Hilda Light 40pt, Ericsson Black, max 2-lines</a:t>
            </a:r>
          </a:p>
        </p:txBody>
      </p:sp>
      <p:pic>
        <p:nvPicPr>
          <p:cNvPr id="6" name="Graphic 5">
            <a:extLst>
              <a:ext uri="{FF2B5EF4-FFF2-40B4-BE49-F238E27FC236}">
                <a16:creationId xmlns:a16="http://schemas.microsoft.com/office/drawing/2014/main" id="{82EAEE37-7D1D-49D7-BEC8-7A88843E383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167392432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3_Title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D93672-2A04-4EF3-916F-2C920729FB07}"/>
              </a:ext>
            </a:extLst>
          </p:cNvPr>
          <p:cNvSpPr/>
          <p:nvPr userDrawn="1"/>
        </p:nvSpPr>
        <p:spPr bwMode="auto">
          <a:xfrm>
            <a:off x="0" y="0"/>
            <a:ext cx="12192000" cy="6858000"/>
          </a:xfrm>
          <a:prstGeom prst="rect">
            <a:avLst/>
          </a:prstGeom>
          <a:solidFill>
            <a:schemeClr val="accent3"/>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dirty="0">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dirty="0"/>
              <a:t>Slide title, Ericsson Hilda Light 40pt, Ericsson Black, max 2-lines</a:t>
            </a:r>
          </a:p>
        </p:txBody>
      </p:sp>
      <p:pic>
        <p:nvPicPr>
          <p:cNvPr id="6" name="Graphic 5">
            <a:extLst>
              <a:ext uri="{FF2B5EF4-FFF2-40B4-BE49-F238E27FC236}">
                <a16:creationId xmlns:a16="http://schemas.microsoft.com/office/drawing/2014/main" id="{A44C7C5B-04BF-4F0E-888E-CE87D0EF1DA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15265974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Page w. Bright Photo">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9A763E3F-D546-48DC-86FC-898851FBC7BD}"/>
              </a:ext>
            </a:extLst>
          </p:cNvPr>
          <p:cNvSpPr>
            <a:spLocks noGrp="1"/>
          </p:cNvSpPr>
          <p:nvPr>
            <p:ph type="pic" sz="quarter" idx="13" hasCustomPrompt="1"/>
          </p:nvPr>
        </p:nvSpPr>
        <p:spPr>
          <a:xfrm>
            <a:off x="1" y="0"/>
            <a:ext cx="12192000" cy="6858000"/>
          </a:xfrm>
          <a:prstGeom prst="rect">
            <a:avLst/>
          </a:prstGeom>
          <a:solidFill>
            <a:schemeClr val="tx1">
              <a:lumMod val="10000"/>
              <a:lumOff val="90000"/>
            </a:schemeClr>
          </a:solidFill>
        </p:spPr>
        <p:txBody>
          <a:bodyPr anchor="ctr"/>
          <a:lstStyle>
            <a:lvl1pPr marL="0" indent="0" algn="ctr">
              <a:buNone/>
              <a:defRPr/>
            </a:lvl1pPr>
          </a:lstStyle>
          <a:p>
            <a:r>
              <a:rPr lang="en-US" dirty="0"/>
              <a:t>                                                                         Click icon to add a bright image</a:t>
            </a:r>
          </a:p>
        </p:txBody>
      </p:sp>
      <p:sp>
        <p:nvSpPr>
          <p:cNvPr id="22531" name="Title_TM"/>
          <p:cNvSpPr>
            <a:spLocks noGrp="1" noChangeArrowheads="1"/>
          </p:cNvSpPr>
          <p:nvPr>
            <p:ph type="ctrTitle" hasCustomPrompt="1"/>
          </p:nvPr>
        </p:nvSpPr>
        <p:spPr>
          <a:xfrm>
            <a:off x="479425" y="476250"/>
            <a:ext cx="8353426" cy="2330958"/>
          </a:xfrm>
        </p:spPr>
        <p:txBody>
          <a:bodyPr/>
          <a:lstStyle>
            <a:lvl1pPr>
              <a:lnSpc>
                <a:spcPct val="85000"/>
              </a:lnSpc>
              <a:defRPr sz="6000" b="0" kern="1400" spc="-160" baseline="0">
                <a:latin typeface="+mj-lt"/>
              </a:defRPr>
            </a:lvl1pPr>
          </a:lstStyle>
          <a:p>
            <a:r>
              <a:rPr lang="en-US" dirty="0"/>
              <a:t>Presentation title,</a:t>
            </a:r>
            <a:br>
              <a:rPr lang="en-US" dirty="0"/>
            </a:br>
            <a:r>
              <a:rPr lang="en-US" dirty="0"/>
              <a:t>Ericsson Hilda Light 60pt,</a:t>
            </a:r>
            <a:br>
              <a:rPr lang="en-US" dirty="0"/>
            </a:br>
            <a:r>
              <a:rPr lang="en-US" dirty="0"/>
              <a:t>Ericsson Black,</a:t>
            </a:r>
            <a:br>
              <a:rPr lang="en-US" dirty="0"/>
            </a:br>
            <a:r>
              <a:rPr lang="en-US" dirty="0"/>
              <a:t>max 4-lines</a:t>
            </a:r>
          </a:p>
        </p:txBody>
      </p:sp>
      <p:sp>
        <p:nvSpPr>
          <p:cNvPr id="22530" name="SubTitle_TM"/>
          <p:cNvSpPr>
            <a:spLocks noGrp="1" noChangeArrowheads="1"/>
          </p:cNvSpPr>
          <p:nvPr>
            <p:ph type="subTitle" idx="1" hasCustomPrompt="1"/>
          </p:nvPr>
        </p:nvSpPr>
        <p:spPr>
          <a:xfrm>
            <a:off x="479425" y="4149725"/>
            <a:ext cx="5472114" cy="2087563"/>
          </a:xfrm>
          <a:prstGeom prst="rect">
            <a:avLst/>
          </a:prstGeom>
        </p:spPr>
        <p:txBody>
          <a:bodyPr lIns="72000" anchor="t"/>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dirty="0"/>
              <a:t>Presentation description/subtitle</a:t>
            </a:r>
            <a:br>
              <a:rPr lang="en-US" dirty="0"/>
            </a:br>
            <a:r>
              <a:rPr lang="en-US" dirty="0"/>
              <a:t>Ericsson Hilda 20pt</a:t>
            </a:r>
          </a:p>
        </p:txBody>
      </p:sp>
      <p:pic>
        <p:nvPicPr>
          <p:cNvPr id="9" name="Graphic 8">
            <a:extLst>
              <a:ext uri="{FF2B5EF4-FFF2-40B4-BE49-F238E27FC236}">
                <a16:creationId xmlns:a16="http://schemas.microsoft.com/office/drawing/2014/main" id="{6E03516D-EC68-4282-84F4-9729304A51DE}"/>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90452" y="476250"/>
            <a:ext cx="256032" cy="256032"/>
          </a:xfrm>
          <a:prstGeom prst="rect">
            <a:avLst/>
          </a:prstGeom>
        </p:spPr>
      </p:pic>
      <p:sp>
        <p:nvSpPr>
          <p:cNvPr id="10" name="Content Placeholder 2">
            <a:extLst>
              <a:ext uri="{FF2B5EF4-FFF2-40B4-BE49-F238E27FC236}">
                <a16:creationId xmlns:a16="http://schemas.microsoft.com/office/drawing/2014/main" id="{C3D47211-FF10-4DFA-A5AF-8E0A63463B47}"/>
              </a:ext>
            </a:extLst>
          </p:cNvPr>
          <p:cNvSpPr>
            <a:spLocks noGrp="1"/>
          </p:cNvSpPr>
          <p:nvPr>
            <p:ph sz="quarter" idx="10" hasCustomPrompt="1"/>
          </p:nvPr>
        </p:nvSpPr>
        <p:spPr>
          <a:xfrm>
            <a:off x="6240463" y="6237288"/>
            <a:ext cx="1910479" cy="287336"/>
          </a:xfrm>
          <a:prstGeom prst="rect">
            <a:avLst/>
          </a:prstGeom>
        </p:spPr>
        <p:txBody>
          <a:bodyPr wrap="none" anchor="b"/>
          <a:lstStyle>
            <a:lvl1pPr marL="0" indent="0" algn="r">
              <a:buNone/>
              <a:defRPr sz="1200">
                <a:latin typeface="+mn-lt"/>
              </a:defRPr>
            </a:lvl1pPr>
          </a:lstStyle>
          <a:p>
            <a:r>
              <a:rPr lang="en-US" dirty="0"/>
              <a:t>Speaker name</a:t>
            </a:r>
          </a:p>
        </p:txBody>
      </p:sp>
      <p:sp>
        <p:nvSpPr>
          <p:cNvPr id="11" name="Content Placeholder 11">
            <a:extLst>
              <a:ext uri="{FF2B5EF4-FFF2-40B4-BE49-F238E27FC236}">
                <a16:creationId xmlns:a16="http://schemas.microsoft.com/office/drawing/2014/main" id="{0E57E58D-AC34-4A4B-A5B1-CE1B53ABBDA9}"/>
              </a:ext>
            </a:extLst>
          </p:cNvPr>
          <p:cNvSpPr>
            <a:spLocks noGrp="1"/>
          </p:cNvSpPr>
          <p:nvPr>
            <p:ph sz="quarter" idx="11" hasCustomPrompt="1"/>
          </p:nvPr>
        </p:nvSpPr>
        <p:spPr>
          <a:xfrm>
            <a:off x="8229600" y="6237287"/>
            <a:ext cx="2515041" cy="287337"/>
          </a:xfrm>
          <a:prstGeom prst="rect">
            <a:avLst/>
          </a:prstGeom>
          <a:noFill/>
          <a:ln w="9525">
            <a:noFill/>
            <a:miter lim="800000"/>
            <a:headEnd/>
            <a:tailEnd/>
          </a:ln>
        </p:spPr>
        <p:txBody>
          <a:bodyPr tIns="0" rIns="0" anchor="b"/>
          <a:lstStyle>
            <a:lvl1pPr marL="0" indent="0" algn="ctr">
              <a:buNone/>
              <a:defRPr lang="en-US" sz="1200" dirty="0">
                <a:latin typeface="+mn-lt"/>
              </a:defRPr>
            </a:lvl1pPr>
          </a:lstStyle>
          <a:p>
            <a:r>
              <a:rPr lang="en-US" dirty="0"/>
              <a:t>Organization</a:t>
            </a:r>
          </a:p>
        </p:txBody>
      </p:sp>
      <p:sp>
        <p:nvSpPr>
          <p:cNvPr id="13" name="Content Placeholder 11">
            <a:extLst>
              <a:ext uri="{FF2B5EF4-FFF2-40B4-BE49-F238E27FC236}">
                <a16:creationId xmlns:a16="http://schemas.microsoft.com/office/drawing/2014/main" id="{A4CC6AB0-560E-4AE0-A93D-9C1C64F05440}"/>
              </a:ext>
            </a:extLst>
          </p:cNvPr>
          <p:cNvSpPr>
            <a:spLocks noGrp="1"/>
          </p:cNvSpPr>
          <p:nvPr>
            <p:ph sz="quarter" idx="12" hasCustomPrompt="1"/>
          </p:nvPr>
        </p:nvSpPr>
        <p:spPr>
          <a:xfrm>
            <a:off x="10811951" y="6237287"/>
            <a:ext cx="897503" cy="287337"/>
          </a:xfrm>
          <a:prstGeom prst="rect">
            <a:avLst/>
          </a:prstGeom>
          <a:noFill/>
          <a:ln w="9525">
            <a:noFill/>
            <a:miter lim="800000"/>
            <a:headEnd/>
            <a:tailEnd/>
          </a:ln>
        </p:spPr>
        <p:txBody>
          <a:bodyPr wrap="none" tIns="0" rIns="0" anchor="b"/>
          <a:lstStyle>
            <a:lvl1pPr marL="0" indent="0" algn="ctr">
              <a:buNone/>
              <a:defRPr lang="en-US" sz="1200" dirty="0">
                <a:latin typeface="+mn-lt"/>
              </a:defRPr>
            </a:lvl1pPr>
          </a:lstStyle>
          <a:p>
            <a:pPr lvl="0"/>
            <a:r>
              <a:rPr lang="en-US" dirty="0"/>
              <a:t>YYYY-MM-DD</a:t>
            </a:r>
          </a:p>
        </p:txBody>
      </p:sp>
    </p:spTree>
    <p:extLst>
      <p:ext uri="{BB962C8B-B14F-4D97-AF65-F5344CB8AC3E}">
        <p14:creationId xmlns:p14="http://schemas.microsoft.com/office/powerpoint/2010/main" val="3999758604"/>
      </p:ext>
    </p:extLst>
  </p:cSld>
  <p:clrMapOvr>
    <a:masterClrMapping/>
  </p:clrMapOvr>
  <p:hf sldNum="0" hdr="0" ftr="0"/>
  <p:extLst mod="1">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4_Title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D93672-2A04-4EF3-916F-2C920729FB07}"/>
              </a:ext>
            </a:extLst>
          </p:cNvPr>
          <p:cNvSpPr/>
          <p:nvPr userDrawn="1"/>
        </p:nvSpPr>
        <p:spPr bwMode="auto">
          <a:xfrm>
            <a:off x="0" y="0"/>
            <a:ext cx="12192000" cy="6858000"/>
          </a:xfrm>
          <a:prstGeom prst="rect">
            <a:avLst/>
          </a:prstGeom>
          <a:solidFill>
            <a:schemeClr val="accent4"/>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dirty="0">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dirty="0"/>
              <a:t>Slide title, Ericsson Hilda Light 40pt, Ericsson Black, max 2-lines</a:t>
            </a:r>
          </a:p>
        </p:txBody>
      </p:sp>
      <p:pic>
        <p:nvPicPr>
          <p:cNvPr id="6" name="Graphic 5">
            <a:extLst>
              <a:ext uri="{FF2B5EF4-FFF2-40B4-BE49-F238E27FC236}">
                <a16:creationId xmlns:a16="http://schemas.microsoft.com/office/drawing/2014/main" id="{765A3682-3283-4350-B37F-DCABDCB15F6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247683821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5_Title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D93672-2A04-4EF3-916F-2C920729FB07}"/>
              </a:ext>
            </a:extLst>
          </p:cNvPr>
          <p:cNvSpPr/>
          <p:nvPr userDrawn="1"/>
        </p:nvSpPr>
        <p:spPr bwMode="auto">
          <a:xfrm>
            <a:off x="0" y="0"/>
            <a:ext cx="12192000" cy="6858000"/>
          </a:xfrm>
          <a:prstGeom prst="rect">
            <a:avLst/>
          </a:prstGeom>
          <a:solidFill>
            <a:schemeClr val="accent5"/>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dirty="0">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dirty="0"/>
              <a:t>Slide title, Ericsson Hilda Light 40pt, Ericsson Black, max 2-lines</a:t>
            </a:r>
          </a:p>
        </p:txBody>
      </p:sp>
      <p:pic>
        <p:nvPicPr>
          <p:cNvPr id="6" name="Graphic 5">
            <a:extLst>
              <a:ext uri="{FF2B5EF4-FFF2-40B4-BE49-F238E27FC236}">
                <a16:creationId xmlns:a16="http://schemas.microsoft.com/office/drawing/2014/main" id="{6B1A279A-6DFF-44E2-AFD5-C14BD71050EE}"/>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350114064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6_Title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D93672-2A04-4EF3-916F-2C920729FB07}"/>
              </a:ext>
            </a:extLst>
          </p:cNvPr>
          <p:cNvSpPr/>
          <p:nvPr userDrawn="1"/>
        </p:nvSpPr>
        <p:spPr bwMode="auto">
          <a:xfrm>
            <a:off x="0" y="0"/>
            <a:ext cx="12192000" cy="6858000"/>
          </a:xfrm>
          <a:prstGeom prst="rect">
            <a:avLst/>
          </a:prstGeom>
          <a:solidFill>
            <a:schemeClr val="accent6"/>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dirty="0">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dirty="0"/>
              <a:t>Slide title, Ericsson Hilda Light 40pt, Ericsson Black, max 2-lines</a:t>
            </a:r>
          </a:p>
        </p:txBody>
      </p:sp>
      <p:pic>
        <p:nvPicPr>
          <p:cNvPr id="6" name="Graphic 5">
            <a:extLst>
              <a:ext uri="{FF2B5EF4-FFF2-40B4-BE49-F238E27FC236}">
                <a16:creationId xmlns:a16="http://schemas.microsoft.com/office/drawing/2014/main" id="{DC9C0052-7A7B-40FB-AF90-CA9C4B79D2E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409446479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Graphic heavy 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D93672-2A04-4EF3-916F-2C920729FB07}"/>
              </a:ext>
            </a:extLst>
          </p:cNvPr>
          <p:cNvSpPr/>
          <p:nvPr userDrawn="1"/>
        </p:nvSpPr>
        <p:spPr bwMode="auto">
          <a:xfrm>
            <a:off x="0" y="0"/>
            <a:ext cx="12192000" cy="6858000"/>
          </a:xfrm>
          <a:prstGeom prst="rect">
            <a:avLst/>
          </a:prstGeom>
          <a:solidFill>
            <a:schemeClr val="tx1"/>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dirty="0">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dirty="0"/>
              <a:t>Slide title, Ericsson Hilda Light 40pt, Ericsson Black, max 2-lines</a:t>
            </a:r>
          </a:p>
        </p:txBody>
      </p:sp>
      <p:pic>
        <p:nvPicPr>
          <p:cNvPr id="6" name="Graphic 5">
            <a:extLst>
              <a:ext uri="{FF2B5EF4-FFF2-40B4-BE49-F238E27FC236}">
                <a16:creationId xmlns:a16="http://schemas.microsoft.com/office/drawing/2014/main" id="{7D510456-FEBC-46FA-B25A-B809F2C18A68}"/>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374513793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1 column">
    <p:spTree>
      <p:nvGrpSpPr>
        <p:cNvPr id="1" name=""/>
        <p:cNvGrpSpPr/>
        <p:nvPr/>
      </p:nvGrpSpPr>
      <p:grpSpPr>
        <a:xfrm>
          <a:off x="0" y="0"/>
          <a:ext cx="0" cy="0"/>
          <a:chOff x="0" y="0"/>
          <a:chExt cx="0" cy="0"/>
        </a:xfrm>
      </p:grpSpPr>
      <p:sp>
        <p:nvSpPr>
          <p:cNvPr id="5" name="Title_SM"/>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
        <p:nvSpPr>
          <p:cNvPr id="3" name="Content Placeholder 2">
            <a:extLst>
              <a:ext uri="{FF2B5EF4-FFF2-40B4-BE49-F238E27FC236}">
                <a16:creationId xmlns:a16="http://schemas.microsoft.com/office/drawing/2014/main" id="{810CFEFC-6AC8-4817-A0D3-6029D48BD293}"/>
              </a:ext>
            </a:extLst>
          </p:cNvPr>
          <p:cNvSpPr>
            <a:spLocks noGrp="1"/>
          </p:cNvSpPr>
          <p:nvPr>
            <p:ph sz="quarter" idx="10" hasCustomPrompt="1"/>
          </p:nvPr>
        </p:nvSpPr>
        <p:spPr>
          <a:xfrm>
            <a:off x="479425" y="1844675"/>
            <a:ext cx="11233150" cy="4392612"/>
          </a:xfr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393316775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1 smaller column">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784F54AF-EED6-486A-9ACA-42061F4AAE9A}"/>
              </a:ext>
            </a:extLst>
          </p:cNvPr>
          <p:cNvSpPr>
            <a:spLocks noGrp="1"/>
          </p:cNvSpPr>
          <p:nvPr>
            <p:ph sz="quarter" idx="11" hasCustomPrompt="1"/>
          </p:nvPr>
        </p:nvSpPr>
        <p:spPr>
          <a:xfrm>
            <a:off x="479425" y="1844675"/>
            <a:ext cx="8353426" cy="4392612"/>
          </a:xfr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1"/>
            <a:r>
              <a:rPr lang="en-US" dirty="0"/>
              <a:t>First level</a:t>
            </a:r>
          </a:p>
          <a:p>
            <a:pPr lvl="2"/>
            <a:r>
              <a:rPr lang="en-US" dirty="0"/>
              <a:t>Second level</a:t>
            </a:r>
          </a:p>
          <a:p>
            <a:pPr lvl="3"/>
            <a:r>
              <a:rPr lang="en-US" dirty="0"/>
              <a:t>Third level</a:t>
            </a:r>
          </a:p>
          <a:p>
            <a:pPr lvl="4"/>
            <a:r>
              <a:rPr lang="en-US" dirty="0"/>
              <a:t>Fourth level</a:t>
            </a:r>
          </a:p>
        </p:txBody>
      </p:sp>
      <p:sp>
        <p:nvSpPr>
          <p:cNvPr id="6" name="Title_SM">
            <a:extLst>
              <a:ext uri="{FF2B5EF4-FFF2-40B4-BE49-F238E27FC236}">
                <a16:creationId xmlns:a16="http://schemas.microsoft.com/office/drawing/2014/main" id="{3F4EF873-DC0F-4698-BEC2-502DB043AA5C}"/>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360799952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Full title, righ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479425" y="1844675"/>
            <a:ext cx="5472113"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5" name="Title_SM">
            <a:extLst>
              <a:ext uri="{FF2B5EF4-FFF2-40B4-BE49-F238E27FC236}">
                <a16:creationId xmlns:a16="http://schemas.microsoft.com/office/drawing/2014/main" id="{AC5B9436-E3EB-4A3D-BE6B-EFFF8123DE9D}"/>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411466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mall title, righ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479425" y="1844675"/>
            <a:ext cx="5472113"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6" name="Title_SM"/>
          <p:cNvSpPr>
            <a:spLocks noGrp="1" noChangeArrowheads="1"/>
          </p:cNvSpPr>
          <p:nvPr>
            <p:ph type="title" hasCustomPrompt="1"/>
          </p:nvPr>
        </p:nvSpPr>
        <p:spPr bwMode="auto">
          <a:xfrm>
            <a:off x="479425" y="476250"/>
            <a:ext cx="5472113"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 Hilda Light 40pt, </a:t>
            </a:r>
            <a:r>
              <a:rPr lang="en-US" dirty="0" err="1"/>
              <a:t>Eri</a:t>
            </a:r>
            <a:r>
              <a:rPr lang="en-US" dirty="0"/>
              <a:t>. Black, max 2-lines</a:t>
            </a:r>
          </a:p>
        </p:txBody>
      </p:sp>
      <p:sp>
        <p:nvSpPr>
          <p:cNvPr id="3" name="Picture Placeholder 2">
            <a:extLst>
              <a:ext uri="{FF2B5EF4-FFF2-40B4-BE49-F238E27FC236}">
                <a16:creationId xmlns:a16="http://schemas.microsoft.com/office/drawing/2014/main" id="{2F5F844D-0CF3-4814-B0DE-3D27A83936FD}"/>
              </a:ext>
            </a:extLst>
          </p:cNvPr>
          <p:cNvSpPr>
            <a:spLocks noGrp="1"/>
          </p:cNvSpPr>
          <p:nvPr>
            <p:ph type="pic" sz="quarter" idx="11" hasCustomPrompt="1"/>
          </p:nvPr>
        </p:nvSpPr>
        <p:spPr>
          <a:xfrm>
            <a:off x="6096000" y="0"/>
            <a:ext cx="6096000" cy="6858000"/>
          </a:xfrm>
          <a:prstGeom prst="rect">
            <a:avLst/>
          </a:prstGeom>
        </p:spPr>
        <p:txBody>
          <a:bodyPr anchor="ctr"/>
          <a:lstStyle>
            <a:lvl1pPr marL="0" indent="0">
              <a:buNone/>
              <a:defRPr/>
            </a:lvl1pPr>
          </a:lstStyle>
          <a:p>
            <a:r>
              <a:rPr lang="en-US" dirty="0"/>
              <a:t>     Click icon to add picture</a:t>
            </a:r>
          </a:p>
        </p:txBody>
      </p:sp>
    </p:spTree>
    <p:extLst>
      <p:ext uri="{BB962C8B-B14F-4D97-AF65-F5344CB8AC3E}">
        <p14:creationId xmlns:p14="http://schemas.microsoft.com/office/powerpoint/2010/main" val="58434728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u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6240463" y="1844675"/>
            <a:ext cx="5472112"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5" name="Title_SM">
            <a:extLst>
              <a:ext uri="{FF2B5EF4-FFF2-40B4-BE49-F238E27FC236}">
                <a16:creationId xmlns:a16="http://schemas.microsoft.com/office/drawing/2014/main" id="{4ACB62A1-CC4A-4B59-B1D8-ED86B77D9A3A}"/>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252237355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ma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6240463" y="1844675"/>
            <a:ext cx="5472112"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6" name="Title_SM"/>
          <p:cNvSpPr>
            <a:spLocks noGrp="1" noChangeArrowheads="1"/>
          </p:cNvSpPr>
          <p:nvPr>
            <p:ph type="title" hasCustomPrompt="1"/>
          </p:nvPr>
        </p:nvSpPr>
        <p:spPr bwMode="auto">
          <a:xfrm>
            <a:off x="6240463" y="476250"/>
            <a:ext cx="4924362"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max 2-lines</a:t>
            </a:r>
          </a:p>
        </p:txBody>
      </p:sp>
      <p:sp>
        <p:nvSpPr>
          <p:cNvPr id="3" name="Picture Placeholder 2">
            <a:extLst>
              <a:ext uri="{FF2B5EF4-FFF2-40B4-BE49-F238E27FC236}">
                <a16:creationId xmlns:a16="http://schemas.microsoft.com/office/drawing/2014/main" id="{B0349585-9F54-46CC-8CEC-052CD1853EC5}"/>
              </a:ext>
            </a:extLst>
          </p:cNvPr>
          <p:cNvSpPr>
            <a:spLocks noGrp="1"/>
          </p:cNvSpPr>
          <p:nvPr>
            <p:ph type="pic" sz="quarter" idx="11" hasCustomPrompt="1"/>
          </p:nvPr>
        </p:nvSpPr>
        <p:spPr>
          <a:xfrm>
            <a:off x="0" y="0"/>
            <a:ext cx="6096000" cy="6858000"/>
          </a:xfrm>
          <a:prstGeom prst="rect">
            <a:avLst/>
          </a:prstGeom>
        </p:spPr>
        <p:txBody>
          <a:bodyPr anchor="ctr"/>
          <a:lstStyle>
            <a:lvl1pPr marL="0" indent="0">
              <a:buNone/>
              <a:defRPr/>
            </a:lvl1pPr>
          </a:lstStyle>
          <a:p>
            <a:r>
              <a:rPr lang="en-US" dirty="0"/>
              <a:t>      Click icon to add picture</a:t>
            </a:r>
          </a:p>
        </p:txBody>
      </p:sp>
    </p:spTree>
    <p:extLst>
      <p:ext uri="{BB962C8B-B14F-4D97-AF65-F5344CB8AC3E}">
        <p14:creationId xmlns:p14="http://schemas.microsoft.com/office/powerpoint/2010/main" val="27319818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Page w. Dark Photo">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FAD780AD-21B6-4312-96C4-9E36B1648871}"/>
              </a:ext>
            </a:extLst>
          </p:cNvPr>
          <p:cNvSpPr>
            <a:spLocks noGrp="1"/>
          </p:cNvSpPr>
          <p:nvPr>
            <p:ph type="pic" sz="quarter" idx="13" hasCustomPrompt="1"/>
          </p:nvPr>
        </p:nvSpPr>
        <p:spPr>
          <a:xfrm>
            <a:off x="1" y="0"/>
            <a:ext cx="12192000" cy="6858000"/>
          </a:xfrm>
          <a:prstGeom prst="rect">
            <a:avLst/>
          </a:prstGeom>
          <a:solidFill>
            <a:schemeClr val="tx1"/>
          </a:solidFill>
        </p:spPr>
        <p:txBody>
          <a:bodyPr anchor="ctr"/>
          <a:lstStyle>
            <a:lvl1pPr marL="0" indent="0" algn="ctr">
              <a:buNone/>
              <a:defRPr>
                <a:solidFill>
                  <a:schemeClr val="bg1"/>
                </a:solidFill>
              </a:defRPr>
            </a:lvl1pPr>
          </a:lstStyle>
          <a:p>
            <a:r>
              <a:rPr lang="en-US" dirty="0"/>
              <a:t>                                                                         Click icon to add a dark  image</a:t>
            </a:r>
          </a:p>
        </p:txBody>
      </p:sp>
      <p:sp>
        <p:nvSpPr>
          <p:cNvPr id="22531" name="Title_TM"/>
          <p:cNvSpPr>
            <a:spLocks noGrp="1" noChangeArrowheads="1"/>
          </p:cNvSpPr>
          <p:nvPr>
            <p:ph type="ctrTitle" hasCustomPrompt="1"/>
          </p:nvPr>
        </p:nvSpPr>
        <p:spPr>
          <a:xfrm>
            <a:off x="479425" y="476250"/>
            <a:ext cx="8353426" cy="2330958"/>
          </a:xfrm>
        </p:spPr>
        <p:txBody>
          <a:bodyPr/>
          <a:lstStyle>
            <a:lvl1pPr>
              <a:lnSpc>
                <a:spcPct val="85000"/>
              </a:lnSpc>
              <a:defRPr sz="6000" b="0" kern="1400" spc="-160" baseline="0">
                <a:solidFill>
                  <a:schemeClr val="bg1"/>
                </a:solidFill>
                <a:latin typeface="+mj-lt"/>
              </a:defRPr>
            </a:lvl1pPr>
          </a:lstStyle>
          <a:p>
            <a:r>
              <a:rPr lang="en-US" dirty="0"/>
              <a:t>Presentation title,</a:t>
            </a:r>
            <a:br>
              <a:rPr lang="en-US" dirty="0"/>
            </a:br>
            <a:r>
              <a:rPr lang="en-US" dirty="0"/>
              <a:t>Ericsson Hilda Light 60pt,</a:t>
            </a:r>
            <a:br>
              <a:rPr lang="en-US" dirty="0"/>
            </a:br>
            <a:r>
              <a:rPr lang="en-US" dirty="0"/>
              <a:t>Ericsson White,</a:t>
            </a:r>
            <a:br>
              <a:rPr lang="en-US" dirty="0"/>
            </a:br>
            <a:r>
              <a:rPr lang="en-US" dirty="0"/>
              <a:t>max 4-lines</a:t>
            </a:r>
          </a:p>
        </p:txBody>
      </p:sp>
      <p:sp>
        <p:nvSpPr>
          <p:cNvPr id="22530" name="SubTitle_TM"/>
          <p:cNvSpPr>
            <a:spLocks noGrp="1" noChangeArrowheads="1"/>
          </p:cNvSpPr>
          <p:nvPr>
            <p:ph type="subTitle" idx="1" hasCustomPrompt="1"/>
          </p:nvPr>
        </p:nvSpPr>
        <p:spPr>
          <a:xfrm>
            <a:off x="479425" y="4149725"/>
            <a:ext cx="5472114" cy="2087563"/>
          </a:xfrm>
          <a:prstGeom prst="rect">
            <a:avLst/>
          </a:prstGeom>
        </p:spPr>
        <p:txBody>
          <a:bodyPr lIns="72000" anchor="t"/>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dirty="0"/>
              <a:t>Presentation description/subtitle</a:t>
            </a:r>
            <a:br>
              <a:rPr lang="en-US" dirty="0"/>
            </a:br>
            <a:r>
              <a:rPr lang="en-US" dirty="0"/>
              <a:t>Ericsson Hilda 20pt</a:t>
            </a:r>
          </a:p>
        </p:txBody>
      </p:sp>
      <p:pic>
        <p:nvPicPr>
          <p:cNvPr id="10" name="Graphic 9">
            <a:extLst>
              <a:ext uri="{FF2B5EF4-FFF2-40B4-BE49-F238E27FC236}">
                <a16:creationId xmlns:a16="http://schemas.microsoft.com/office/drawing/2014/main" id="{E29FEEAB-1C1F-4153-BC50-6FCDEAC19C8E}"/>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
        <p:nvSpPr>
          <p:cNvPr id="9" name="Content Placeholder 2">
            <a:extLst>
              <a:ext uri="{FF2B5EF4-FFF2-40B4-BE49-F238E27FC236}">
                <a16:creationId xmlns:a16="http://schemas.microsoft.com/office/drawing/2014/main" id="{07AC4DB9-933C-4680-A281-C11929BCC2F5}"/>
              </a:ext>
            </a:extLst>
          </p:cNvPr>
          <p:cNvSpPr>
            <a:spLocks noGrp="1"/>
          </p:cNvSpPr>
          <p:nvPr>
            <p:ph sz="quarter" idx="10" hasCustomPrompt="1"/>
          </p:nvPr>
        </p:nvSpPr>
        <p:spPr>
          <a:xfrm>
            <a:off x="6240463" y="6237288"/>
            <a:ext cx="1910479" cy="287336"/>
          </a:xfrm>
          <a:prstGeom prst="rect">
            <a:avLst/>
          </a:prstGeom>
        </p:spPr>
        <p:txBody>
          <a:bodyPr wrap="none" anchor="b"/>
          <a:lstStyle>
            <a:lvl1pPr marL="0" indent="0" algn="r">
              <a:buNone/>
              <a:defRPr sz="1200">
                <a:solidFill>
                  <a:schemeClr val="bg1"/>
                </a:solidFill>
                <a:latin typeface="+mn-lt"/>
              </a:defRPr>
            </a:lvl1pPr>
          </a:lstStyle>
          <a:p>
            <a:r>
              <a:rPr lang="en-US" dirty="0"/>
              <a:t>Speaker name</a:t>
            </a:r>
          </a:p>
        </p:txBody>
      </p:sp>
      <p:sp>
        <p:nvSpPr>
          <p:cNvPr id="11" name="Content Placeholder 11">
            <a:extLst>
              <a:ext uri="{FF2B5EF4-FFF2-40B4-BE49-F238E27FC236}">
                <a16:creationId xmlns:a16="http://schemas.microsoft.com/office/drawing/2014/main" id="{7B568BB6-C8A4-4545-B025-7D97CC4692BC}"/>
              </a:ext>
            </a:extLst>
          </p:cNvPr>
          <p:cNvSpPr>
            <a:spLocks noGrp="1"/>
          </p:cNvSpPr>
          <p:nvPr>
            <p:ph sz="quarter" idx="11" hasCustomPrompt="1"/>
          </p:nvPr>
        </p:nvSpPr>
        <p:spPr>
          <a:xfrm>
            <a:off x="8229600" y="6237287"/>
            <a:ext cx="2515041" cy="287337"/>
          </a:xfrm>
          <a:prstGeom prst="rect">
            <a:avLst/>
          </a:prstGeom>
          <a:noFill/>
          <a:ln w="9525">
            <a:noFill/>
            <a:miter lim="800000"/>
            <a:headEnd/>
            <a:tailEnd/>
          </a:ln>
        </p:spPr>
        <p:txBody>
          <a:bodyPr tIns="0" rIns="0" anchor="b"/>
          <a:lstStyle>
            <a:lvl1pPr marL="0" indent="0" algn="ctr">
              <a:buNone/>
              <a:defRPr lang="en-US" sz="1200" dirty="0">
                <a:solidFill>
                  <a:schemeClr val="bg1"/>
                </a:solidFill>
                <a:latin typeface="+mn-lt"/>
              </a:defRPr>
            </a:lvl1pPr>
          </a:lstStyle>
          <a:p>
            <a:r>
              <a:rPr lang="en-US" dirty="0"/>
              <a:t>Organization</a:t>
            </a:r>
          </a:p>
        </p:txBody>
      </p:sp>
      <p:sp>
        <p:nvSpPr>
          <p:cNvPr id="13" name="Content Placeholder 11">
            <a:extLst>
              <a:ext uri="{FF2B5EF4-FFF2-40B4-BE49-F238E27FC236}">
                <a16:creationId xmlns:a16="http://schemas.microsoft.com/office/drawing/2014/main" id="{D51585B7-9911-4BC2-ACC7-3D991408BDDF}"/>
              </a:ext>
            </a:extLst>
          </p:cNvPr>
          <p:cNvSpPr>
            <a:spLocks noGrp="1"/>
          </p:cNvSpPr>
          <p:nvPr>
            <p:ph sz="quarter" idx="12" hasCustomPrompt="1"/>
          </p:nvPr>
        </p:nvSpPr>
        <p:spPr>
          <a:xfrm>
            <a:off x="10811951" y="6237287"/>
            <a:ext cx="897503" cy="287337"/>
          </a:xfrm>
          <a:prstGeom prst="rect">
            <a:avLst/>
          </a:prstGeom>
          <a:noFill/>
          <a:ln w="9525">
            <a:noFill/>
            <a:miter lim="800000"/>
            <a:headEnd/>
            <a:tailEnd/>
          </a:ln>
        </p:spPr>
        <p:txBody>
          <a:bodyPr wrap="none" tIns="0" rIns="0" anchor="b"/>
          <a:lstStyle>
            <a:lvl1pPr marL="0" indent="0" algn="ctr">
              <a:buNone/>
              <a:defRPr lang="en-US" sz="1200" dirty="0">
                <a:solidFill>
                  <a:schemeClr val="bg1"/>
                </a:solidFill>
                <a:latin typeface="+mn-lt"/>
              </a:defRPr>
            </a:lvl1pPr>
          </a:lstStyle>
          <a:p>
            <a:pPr lvl="0"/>
            <a:r>
              <a:rPr lang="en-US" dirty="0"/>
              <a:t>YYYY-MM-DD</a:t>
            </a:r>
          </a:p>
        </p:txBody>
      </p:sp>
    </p:spTree>
    <p:extLst>
      <p:ext uri="{BB962C8B-B14F-4D97-AF65-F5344CB8AC3E}">
        <p14:creationId xmlns:p14="http://schemas.microsoft.com/office/powerpoint/2010/main" val="787326472"/>
      </p:ext>
    </p:extLst>
  </p:cSld>
  <p:clrMapOvr>
    <a:masterClrMapping/>
  </p:clrMapOvr>
  <p:hf sldNum="0" hdr="0" ftr="0"/>
  <p:extLst mod="1">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Title and 2 columns">
    <p:spTree>
      <p:nvGrpSpPr>
        <p:cNvPr id="1" name=""/>
        <p:cNvGrpSpPr/>
        <p:nvPr/>
      </p:nvGrpSpPr>
      <p:grpSpPr>
        <a:xfrm>
          <a:off x="0" y="0"/>
          <a:ext cx="0" cy="0"/>
          <a:chOff x="0" y="0"/>
          <a:chExt cx="0" cy="0"/>
        </a:xfrm>
      </p:grpSpPr>
      <p:sp>
        <p:nvSpPr>
          <p:cNvPr id="5" name="Content Placeholder 3"/>
          <p:cNvSpPr>
            <a:spLocks noGrp="1"/>
          </p:cNvSpPr>
          <p:nvPr>
            <p:ph sz="quarter" idx="3" hasCustomPrompt="1"/>
          </p:nvPr>
        </p:nvSpPr>
        <p:spPr>
          <a:xfrm>
            <a:off x="6240463" y="1844674"/>
            <a:ext cx="5472112"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3" name="Content Placeholder 1"/>
          <p:cNvSpPr>
            <a:spLocks noGrp="1"/>
          </p:cNvSpPr>
          <p:nvPr>
            <p:ph sz="half" idx="1" hasCustomPrompt="1"/>
          </p:nvPr>
        </p:nvSpPr>
        <p:spPr>
          <a:xfrm>
            <a:off x="479425" y="1844675"/>
            <a:ext cx="5472113" cy="4392612"/>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6" name="Title_SM">
            <a:extLst>
              <a:ext uri="{FF2B5EF4-FFF2-40B4-BE49-F238E27FC236}">
                <a16:creationId xmlns:a16="http://schemas.microsoft.com/office/drawing/2014/main" id="{891BF4C4-9DF9-4D9F-A738-37FBCD45AA68}"/>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67588381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and 2 narrow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9120188" y="1844674"/>
            <a:ext cx="2592387"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
        <p:nvSpPr>
          <p:cNvPr id="6" name="Content Placeholder 2"/>
          <p:cNvSpPr>
            <a:spLocks noGrp="1"/>
          </p:cNvSpPr>
          <p:nvPr>
            <p:ph sz="quarter" idx="11" hasCustomPrompt="1"/>
          </p:nvPr>
        </p:nvSpPr>
        <p:spPr>
          <a:xfrm>
            <a:off x="6240463" y="1844674"/>
            <a:ext cx="2592388"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
        <p:nvSpPr>
          <p:cNvPr id="7" name="Title_SM">
            <a:extLst>
              <a:ext uri="{FF2B5EF4-FFF2-40B4-BE49-F238E27FC236}">
                <a16:creationId xmlns:a16="http://schemas.microsoft.com/office/drawing/2014/main" id="{B1CFD82C-8968-4B87-A964-6288AF293D77}"/>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1922214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Header, right image with two contents">
    <p:spTree>
      <p:nvGrpSpPr>
        <p:cNvPr id="1" name=""/>
        <p:cNvGrpSpPr/>
        <p:nvPr/>
      </p:nvGrpSpPr>
      <p:grpSpPr>
        <a:xfrm>
          <a:off x="0" y="0"/>
          <a:ext cx="0" cy="0"/>
          <a:chOff x="0" y="0"/>
          <a:chExt cx="0" cy="0"/>
        </a:xfrm>
      </p:grpSpPr>
      <p:sp>
        <p:nvSpPr>
          <p:cNvPr id="5" name="Content Placeholder 2"/>
          <p:cNvSpPr>
            <a:spLocks noGrp="1"/>
          </p:cNvSpPr>
          <p:nvPr>
            <p:ph sz="quarter" idx="10" hasCustomPrompt="1"/>
          </p:nvPr>
        </p:nvSpPr>
        <p:spPr>
          <a:xfrm>
            <a:off x="479424" y="1844675"/>
            <a:ext cx="5472113" cy="2089150"/>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3" name="Content Placeholder 1"/>
          <p:cNvSpPr>
            <a:spLocks noGrp="1"/>
          </p:cNvSpPr>
          <p:nvPr>
            <p:ph idx="1" hasCustomPrompt="1"/>
          </p:nvPr>
        </p:nvSpPr>
        <p:spPr>
          <a:xfrm>
            <a:off x="479425" y="4149724"/>
            <a:ext cx="5472113" cy="2087564"/>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6" name="Title_SM">
            <a:extLst>
              <a:ext uri="{FF2B5EF4-FFF2-40B4-BE49-F238E27FC236}">
                <a16:creationId xmlns:a16="http://schemas.microsoft.com/office/drawing/2014/main" id="{A05AB2F5-3C8F-45BD-81CB-45EC98D4284C}"/>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163120207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Header, left image with two contents">
    <p:spTree>
      <p:nvGrpSpPr>
        <p:cNvPr id="1" name=""/>
        <p:cNvGrpSpPr/>
        <p:nvPr/>
      </p:nvGrpSpPr>
      <p:grpSpPr>
        <a:xfrm>
          <a:off x="0" y="0"/>
          <a:ext cx="0" cy="0"/>
          <a:chOff x="0" y="0"/>
          <a:chExt cx="0" cy="0"/>
        </a:xfrm>
      </p:grpSpPr>
      <p:sp>
        <p:nvSpPr>
          <p:cNvPr id="5" name="Content Placeholder 2"/>
          <p:cNvSpPr>
            <a:spLocks noGrp="1"/>
          </p:cNvSpPr>
          <p:nvPr>
            <p:ph sz="quarter" idx="10" hasCustomPrompt="1"/>
          </p:nvPr>
        </p:nvSpPr>
        <p:spPr>
          <a:xfrm>
            <a:off x="6240463" y="1844674"/>
            <a:ext cx="5472112" cy="2089151"/>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3" name="Content Placeholder 1"/>
          <p:cNvSpPr>
            <a:spLocks noGrp="1"/>
          </p:cNvSpPr>
          <p:nvPr>
            <p:ph idx="1" hasCustomPrompt="1"/>
          </p:nvPr>
        </p:nvSpPr>
        <p:spPr>
          <a:xfrm>
            <a:off x="6240463" y="4149724"/>
            <a:ext cx="5472112" cy="2087564"/>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6" name="Title_SM">
            <a:extLst>
              <a:ext uri="{FF2B5EF4-FFF2-40B4-BE49-F238E27FC236}">
                <a16:creationId xmlns:a16="http://schemas.microsoft.com/office/drawing/2014/main" id="{524C71C0-9908-4C8C-97CC-AA201198D25C}"/>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18506414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Header, two horizontal contents">
    <p:spTree>
      <p:nvGrpSpPr>
        <p:cNvPr id="1" name=""/>
        <p:cNvGrpSpPr/>
        <p:nvPr/>
      </p:nvGrpSpPr>
      <p:grpSpPr>
        <a:xfrm>
          <a:off x="0" y="0"/>
          <a:ext cx="0" cy="0"/>
          <a:chOff x="0" y="0"/>
          <a:chExt cx="0" cy="0"/>
        </a:xfrm>
      </p:grpSpPr>
      <p:sp>
        <p:nvSpPr>
          <p:cNvPr id="7" name="Content Placeholder 2"/>
          <p:cNvSpPr>
            <a:spLocks noGrp="1"/>
          </p:cNvSpPr>
          <p:nvPr>
            <p:ph sz="quarter" idx="11" hasCustomPrompt="1"/>
          </p:nvPr>
        </p:nvSpPr>
        <p:spPr>
          <a:xfrm>
            <a:off x="3359150" y="4149724"/>
            <a:ext cx="8353425" cy="2087564"/>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5" name="Content Placeholder 1"/>
          <p:cNvSpPr>
            <a:spLocks noGrp="1"/>
          </p:cNvSpPr>
          <p:nvPr>
            <p:ph sz="quarter" idx="10" hasCustomPrompt="1"/>
          </p:nvPr>
        </p:nvSpPr>
        <p:spPr>
          <a:xfrm>
            <a:off x="3359150" y="1844675"/>
            <a:ext cx="8353425" cy="2089150"/>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6" name="Title_SM">
            <a:extLst>
              <a:ext uri="{FF2B5EF4-FFF2-40B4-BE49-F238E27FC236}">
                <a16:creationId xmlns:a16="http://schemas.microsoft.com/office/drawing/2014/main" id="{0114795F-6AFF-421E-BA39-763FAD29FC16}"/>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397728657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Header, Image over two content parts">
    <p:spTree>
      <p:nvGrpSpPr>
        <p:cNvPr id="1" name=""/>
        <p:cNvGrpSpPr/>
        <p:nvPr/>
      </p:nvGrpSpPr>
      <p:grpSpPr>
        <a:xfrm>
          <a:off x="0" y="0"/>
          <a:ext cx="0" cy="0"/>
          <a:chOff x="0" y="0"/>
          <a:chExt cx="0" cy="0"/>
        </a:xfrm>
      </p:grpSpPr>
      <p:sp>
        <p:nvSpPr>
          <p:cNvPr id="7" name="Content Placeholder 3"/>
          <p:cNvSpPr>
            <a:spLocks noGrp="1"/>
          </p:cNvSpPr>
          <p:nvPr>
            <p:ph sz="quarter" idx="11" hasCustomPrompt="1"/>
          </p:nvPr>
        </p:nvSpPr>
        <p:spPr>
          <a:xfrm>
            <a:off x="6240463" y="4149724"/>
            <a:ext cx="5472112" cy="2087564"/>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8" name="Content Placeholder 2"/>
          <p:cNvSpPr>
            <a:spLocks noGrp="1"/>
          </p:cNvSpPr>
          <p:nvPr>
            <p:ph sz="quarter" idx="12" hasCustomPrompt="1"/>
          </p:nvPr>
        </p:nvSpPr>
        <p:spPr>
          <a:xfrm>
            <a:off x="479425" y="4149724"/>
            <a:ext cx="5472113" cy="2087563"/>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6" name="Title_SM">
            <a:extLst>
              <a:ext uri="{FF2B5EF4-FFF2-40B4-BE49-F238E27FC236}">
                <a16:creationId xmlns:a16="http://schemas.microsoft.com/office/drawing/2014/main" id="{A14F6E09-C956-49B3-8E41-DBD053DF768C}"/>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176254620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and 3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8184575" y="1844675"/>
            <a:ext cx="3528000"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
        <p:nvSpPr>
          <p:cNvPr id="6" name="Content Placeholder 2"/>
          <p:cNvSpPr>
            <a:spLocks noGrp="1"/>
          </p:cNvSpPr>
          <p:nvPr>
            <p:ph sz="quarter" idx="11" hasCustomPrompt="1"/>
          </p:nvPr>
        </p:nvSpPr>
        <p:spPr>
          <a:xfrm>
            <a:off x="4332000" y="1844673"/>
            <a:ext cx="3528000"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
        <p:nvSpPr>
          <p:cNvPr id="7" name="Content Placeholder 1">
            <a:extLst>
              <a:ext uri="{FF2B5EF4-FFF2-40B4-BE49-F238E27FC236}">
                <a16:creationId xmlns:a16="http://schemas.microsoft.com/office/drawing/2014/main" id="{8E3794F8-471D-4987-945F-3C29BB03AB49}"/>
              </a:ext>
            </a:extLst>
          </p:cNvPr>
          <p:cNvSpPr>
            <a:spLocks noGrp="1"/>
          </p:cNvSpPr>
          <p:nvPr>
            <p:ph sz="quarter" idx="13" hasCustomPrompt="1"/>
          </p:nvPr>
        </p:nvSpPr>
        <p:spPr>
          <a:xfrm>
            <a:off x="479425" y="1844674"/>
            <a:ext cx="3528000"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
        <p:nvSpPr>
          <p:cNvPr id="10" name="Title_SM">
            <a:extLst>
              <a:ext uri="{FF2B5EF4-FFF2-40B4-BE49-F238E27FC236}">
                <a16:creationId xmlns:a16="http://schemas.microsoft.com/office/drawing/2014/main" id="{6B686A21-AA96-4B0A-B7CE-F4C6D5D31B32}"/>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354572533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3 narrow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9121776" y="1844674"/>
            <a:ext cx="2590799"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
        <p:nvSpPr>
          <p:cNvPr id="6" name="Content Placeholder 2"/>
          <p:cNvSpPr>
            <a:spLocks noGrp="1"/>
          </p:cNvSpPr>
          <p:nvPr>
            <p:ph sz="quarter" idx="11" hasCustomPrompt="1"/>
          </p:nvPr>
        </p:nvSpPr>
        <p:spPr>
          <a:xfrm>
            <a:off x="6240464" y="1844674"/>
            <a:ext cx="2592386"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
        <p:nvSpPr>
          <p:cNvPr id="4" name="Content Placeholder 1"/>
          <p:cNvSpPr>
            <a:spLocks noGrp="1"/>
          </p:cNvSpPr>
          <p:nvPr>
            <p:ph sz="quarter" idx="10" hasCustomPrompt="1"/>
          </p:nvPr>
        </p:nvSpPr>
        <p:spPr>
          <a:xfrm>
            <a:off x="3359149" y="1844674"/>
            <a:ext cx="2592389"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
        <p:nvSpPr>
          <p:cNvPr id="7" name="Title_SM">
            <a:extLst>
              <a:ext uri="{FF2B5EF4-FFF2-40B4-BE49-F238E27FC236}">
                <a16:creationId xmlns:a16="http://schemas.microsoft.com/office/drawing/2014/main" id="{7EEF5633-BC13-4AEA-AEF5-CE2675504D30}"/>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189606870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nd 4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6240463" y="1844674"/>
            <a:ext cx="2592388" cy="4392614"/>
          </a:xfrm>
          <a:prstGeom prst="rect">
            <a:avLst/>
          </a:prstGeom>
        </p:spPr>
        <p:txBody>
          <a:bodyPr/>
          <a:lstStyle>
            <a:lvl1pPr>
              <a:defRPr/>
            </a:lvl1pPr>
            <a:lvl2pPr>
              <a:defRPr/>
            </a:lvl2pPr>
            <a:lvl3pPr>
              <a:defRPr/>
            </a:lvl3pPr>
            <a:lvl4pPr>
              <a:defRPr/>
            </a:lvl4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
        <p:nvSpPr>
          <p:cNvPr id="6" name="Content Placeholder 2"/>
          <p:cNvSpPr>
            <a:spLocks noGrp="1"/>
          </p:cNvSpPr>
          <p:nvPr>
            <p:ph sz="quarter" idx="11" hasCustomPrompt="1"/>
          </p:nvPr>
        </p:nvSpPr>
        <p:spPr>
          <a:xfrm>
            <a:off x="3359149" y="1844674"/>
            <a:ext cx="2592389" cy="4392613"/>
          </a:xfrm>
          <a:prstGeom prst="rect">
            <a:avLst/>
          </a:prstGeom>
        </p:spPr>
        <p:txBody>
          <a:bodyPr/>
          <a:lstStyle>
            <a:lvl1pPr>
              <a:defRPr/>
            </a:lvl1pPr>
            <a:lvl2pPr>
              <a:defRPr/>
            </a:lvl2pPr>
            <a:lvl3pPr>
              <a:defRPr/>
            </a:lvl3pPr>
            <a:lvl4pPr>
              <a:defRPr/>
            </a:lvl4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
        <p:nvSpPr>
          <p:cNvPr id="4" name="Content Placeholder 1"/>
          <p:cNvSpPr>
            <a:spLocks noGrp="1"/>
          </p:cNvSpPr>
          <p:nvPr>
            <p:ph sz="quarter" idx="10" hasCustomPrompt="1"/>
          </p:nvPr>
        </p:nvSpPr>
        <p:spPr>
          <a:xfrm>
            <a:off x="479425" y="1844674"/>
            <a:ext cx="2592388"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
        <p:nvSpPr>
          <p:cNvPr id="9" name="Content Placeholder 3"/>
          <p:cNvSpPr>
            <a:spLocks noGrp="1"/>
          </p:cNvSpPr>
          <p:nvPr>
            <p:ph sz="quarter" idx="13" hasCustomPrompt="1"/>
          </p:nvPr>
        </p:nvSpPr>
        <p:spPr>
          <a:xfrm>
            <a:off x="9120188" y="1844674"/>
            <a:ext cx="2592387" cy="4392613"/>
          </a:xfrm>
          <a:prstGeom prst="rect">
            <a:avLst/>
          </a:prstGeom>
        </p:spPr>
        <p:txBody>
          <a:bodyPr/>
          <a:lstStyle>
            <a:lvl1pPr>
              <a:defRPr/>
            </a:lvl1pPr>
            <a:lvl2pPr>
              <a:defRPr/>
            </a:lvl2pPr>
            <a:lvl3pPr>
              <a:defRPr/>
            </a:lvl3pPr>
            <a:lvl4pPr>
              <a:defRPr/>
            </a:lvl4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
        <p:nvSpPr>
          <p:cNvPr id="7" name="Title_SM">
            <a:extLst>
              <a:ext uri="{FF2B5EF4-FFF2-40B4-BE49-F238E27FC236}">
                <a16:creationId xmlns:a16="http://schemas.microsoft.com/office/drawing/2014/main" id="{F4D71A67-F349-4E68-B7B8-D53CE323A764}"/>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227589923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Preamble and 3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6240463" y="4149724"/>
            <a:ext cx="2592388" cy="2087563"/>
          </a:xfrm>
          <a:prstGeom prst="rect">
            <a:avLst/>
          </a:prstGeom>
        </p:spPr>
        <p:txBody>
          <a:bodyPr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6" name="Content Placeholder 2"/>
          <p:cNvSpPr>
            <a:spLocks noGrp="1"/>
          </p:cNvSpPr>
          <p:nvPr>
            <p:ph sz="quarter" idx="11" hasCustomPrompt="1"/>
          </p:nvPr>
        </p:nvSpPr>
        <p:spPr>
          <a:xfrm>
            <a:off x="3359150" y="4149725"/>
            <a:ext cx="2592388" cy="2087562"/>
          </a:xfrm>
          <a:prstGeom prst="rect">
            <a:avLst/>
          </a:prstGeom>
        </p:spPr>
        <p:txBody>
          <a:bodyPr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4" name="Content Placeholder 1"/>
          <p:cNvSpPr>
            <a:spLocks noGrp="1"/>
          </p:cNvSpPr>
          <p:nvPr>
            <p:ph sz="quarter" idx="10" hasCustomPrompt="1"/>
          </p:nvPr>
        </p:nvSpPr>
        <p:spPr>
          <a:xfrm>
            <a:off x="479425" y="1844675"/>
            <a:ext cx="2592388" cy="4392612"/>
          </a:xfrm>
          <a:prstGeom prst="rect">
            <a:avLst/>
          </a:prstGeom>
        </p:spPr>
        <p:txBody>
          <a:bodyPr/>
          <a:lstStyle>
            <a:lvl1pPr marL="0" indent="0">
              <a:buFont typeface="Ericsson Hilda Light" panose="020B0604020202020204" pitchFamily="34" charset="0"/>
              <a:buNone/>
              <a:defRPr sz="2500">
                <a:latin typeface="+mn-lt"/>
              </a:defRPr>
            </a:lvl1pPr>
            <a:lvl2pPr marL="0" indent="0">
              <a:buFont typeface="Ericsson Hilda Light" panose="020B0604020202020204" pitchFamily="34" charset="0"/>
              <a:buNone/>
              <a:defRPr sz="2500">
                <a:latin typeface="+mj-lt"/>
              </a:defRPr>
            </a:lvl2pPr>
            <a:lvl3pPr marL="342900" indent="0">
              <a:buFont typeface="Ericsson Hilda Light" panose="020B0604020202020204" pitchFamily="34" charset="0"/>
              <a:buNone/>
              <a:defRPr sz="2500">
                <a:latin typeface="+mj-lt"/>
              </a:defRPr>
            </a:lvl3pPr>
            <a:lvl4pPr marL="685800" indent="0">
              <a:buFont typeface="Ericsson Hilda Light" panose="020B0604020202020204" pitchFamily="34" charset="0"/>
              <a:buNone/>
              <a:defRPr sz="2500">
                <a:latin typeface="+mj-lt"/>
              </a:defRPr>
            </a:lvl4pPr>
            <a:lvl5pPr marL="1028700" indent="0">
              <a:buFont typeface="Ericsson Hilda Light" panose="020B0604020202020204" pitchFamily="34" charset="0"/>
              <a:buNone/>
              <a:defRPr sz="2500">
                <a:latin typeface="+mj-lt"/>
              </a:defRPr>
            </a:lvl5pPr>
          </a:lstStyle>
          <a:p>
            <a:pPr lvl="0"/>
            <a:r>
              <a:rPr kumimoji="0" lang="en-US" sz="2500" b="0" i="0" u="none" strike="noStrike" kern="1200" cap="none" spc="0" normalizeH="0" baseline="0" noProof="0" dirty="0">
                <a:ln>
                  <a:noFill/>
                </a:ln>
                <a:solidFill>
                  <a:srgbClr val="181818"/>
                </a:solidFill>
                <a:effectLst/>
                <a:uLnTx/>
                <a:uFillTx/>
                <a:ea typeface="+mn-ea"/>
                <a:cs typeface="Ericsson Hilda Light" panose="020B0604020202020204" pitchFamily="34" charset="0"/>
              </a:rPr>
              <a:t>Preamble text, </a:t>
            </a:r>
            <a:r>
              <a:rPr lang="en-US" dirty="0"/>
              <a:t>Ericsson </a:t>
            </a:r>
            <a:r>
              <a:rPr kumimoji="0" lang="en-US" sz="2500" b="0" i="0" u="none" strike="noStrike" kern="1200" cap="none" spc="0" normalizeH="0" baseline="0" noProof="0" dirty="0">
                <a:ln>
                  <a:noFill/>
                </a:ln>
                <a:solidFill>
                  <a:srgbClr val="181818"/>
                </a:solidFill>
                <a:effectLst/>
                <a:uLnTx/>
                <a:uFillTx/>
                <a:ea typeface="+mn-ea"/>
                <a:cs typeface="Ericsson Hilda Light" panose="020B0604020202020204" pitchFamily="34" charset="0"/>
              </a:rPr>
              <a:t>Hilda 25pt, Ericsson Black</a:t>
            </a:r>
            <a:endParaRPr lang="en-US" dirty="0"/>
          </a:p>
        </p:txBody>
      </p:sp>
      <p:sp>
        <p:nvSpPr>
          <p:cNvPr id="9" name="Content Placeholder 3"/>
          <p:cNvSpPr>
            <a:spLocks noGrp="1"/>
          </p:cNvSpPr>
          <p:nvPr>
            <p:ph sz="quarter" idx="13" hasCustomPrompt="1"/>
          </p:nvPr>
        </p:nvSpPr>
        <p:spPr>
          <a:xfrm>
            <a:off x="9120188" y="4149724"/>
            <a:ext cx="2592387" cy="2087563"/>
          </a:xfrm>
          <a:prstGeom prst="rect">
            <a:avLst/>
          </a:prstGeom>
        </p:spPr>
        <p:txBody>
          <a:bodyPr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7" name="Title_SM">
            <a:extLst>
              <a:ext uri="{FF2B5EF4-FFF2-40B4-BE49-F238E27FC236}">
                <a16:creationId xmlns:a16="http://schemas.microsoft.com/office/drawing/2014/main" id="{CD0BB64A-768A-4118-B3E5-52B98C693831}"/>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15090902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Keynote Cover Page">
    <p:spTree>
      <p:nvGrpSpPr>
        <p:cNvPr id="1" name=""/>
        <p:cNvGrpSpPr/>
        <p:nvPr/>
      </p:nvGrpSpPr>
      <p:grpSpPr>
        <a:xfrm>
          <a:off x="0" y="0"/>
          <a:ext cx="0" cy="0"/>
          <a:chOff x="0" y="0"/>
          <a:chExt cx="0" cy="0"/>
        </a:xfrm>
      </p:grpSpPr>
      <p:sp>
        <p:nvSpPr>
          <p:cNvPr id="9" name="Title_TM">
            <a:extLst>
              <a:ext uri="{FF2B5EF4-FFF2-40B4-BE49-F238E27FC236}">
                <a16:creationId xmlns:a16="http://schemas.microsoft.com/office/drawing/2014/main" id="{696C7C8F-5086-466A-8108-2FE0A8663D59}"/>
              </a:ext>
            </a:extLst>
          </p:cNvPr>
          <p:cNvSpPr>
            <a:spLocks noGrp="1" noChangeArrowheads="1"/>
          </p:cNvSpPr>
          <p:nvPr>
            <p:ph type="ctrTitle" hasCustomPrompt="1"/>
          </p:nvPr>
        </p:nvSpPr>
        <p:spPr>
          <a:xfrm>
            <a:off x="479425" y="476250"/>
            <a:ext cx="8353426" cy="3457575"/>
          </a:xfrm>
          <a:noFill/>
          <a:ln w="9525">
            <a:noFill/>
            <a:miter lim="800000"/>
            <a:headEnd/>
            <a:tailEnd/>
          </a:ln>
        </p:spPr>
        <p:txBody>
          <a:bodyPr anchor="t"/>
          <a:lstStyle>
            <a:lvl1pPr>
              <a:defRPr lang="en-US" sz="6000" b="0" dirty="0">
                <a:solidFill>
                  <a:schemeClr val="tx1"/>
                </a:solidFill>
                <a:latin typeface="+mj-lt"/>
              </a:defRPr>
            </a:lvl1pPr>
          </a:lstStyle>
          <a:p>
            <a:pPr lvl="0"/>
            <a:r>
              <a:rPr lang="en-US" dirty="0"/>
              <a:t>Keynote cover page, </a:t>
            </a:r>
            <a:br>
              <a:rPr lang="en-US" dirty="0"/>
            </a:br>
            <a:r>
              <a:rPr lang="en-US" dirty="0"/>
              <a:t>Ericsson Hilda Light 60pt, </a:t>
            </a:r>
            <a:br>
              <a:rPr lang="en-US" dirty="0"/>
            </a:br>
            <a:r>
              <a:rPr lang="en-US" dirty="0"/>
              <a:t>Ericsson Black, </a:t>
            </a:r>
            <a:br>
              <a:rPr lang="en-US" dirty="0"/>
            </a:br>
            <a:r>
              <a:rPr lang="en-US" dirty="0"/>
              <a:t>max 4-lines</a:t>
            </a:r>
          </a:p>
        </p:txBody>
      </p:sp>
      <p:sp>
        <p:nvSpPr>
          <p:cNvPr id="10" name="SubTitle_TM">
            <a:extLst>
              <a:ext uri="{FF2B5EF4-FFF2-40B4-BE49-F238E27FC236}">
                <a16:creationId xmlns:a16="http://schemas.microsoft.com/office/drawing/2014/main" id="{ED5DEA0B-CF0D-4EE6-B6A8-90BAF3DE8AF1}"/>
              </a:ext>
            </a:extLst>
          </p:cNvPr>
          <p:cNvSpPr>
            <a:spLocks noGrp="1" noChangeArrowheads="1"/>
          </p:cNvSpPr>
          <p:nvPr>
            <p:ph type="subTitle" idx="1" hasCustomPrompt="1"/>
          </p:nvPr>
        </p:nvSpPr>
        <p:spPr>
          <a:xfrm>
            <a:off x="479425" y="4149726"/>
            <a:ext cx="5472112" cy="2087562"/>
          </a:xfrm>
          <a:prstGeom prst="rect">
            <a:avLst/>
          </a:prstGeom>
        </p:spPr>
        <p:txBody>
          <a:bodyPr rIns="0" anchor="t"/>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dirty="0"/>
              <a:t>Speaker,</a:t>
            </a:r>
            <a:br>
              <a:rPr lang="en-US" dirty="0"/>
            </a:br>
            <a:r>
              <a:rPr lang="en-US" dirty="0"/>
              <a:t>Ericsson Black, Ericsson Hilda 20pt</a:t>
            </a:r>
          </a:p>
        </p:txBody>
      </p:sp>
    </p:spTree>
    <p:extLst>
      <p:ext uri="{BB962C8B-B14F-4D97-AF65-F5344CB8AC3E}">
        <p14:creationId xmlns:p14="http://schemas.microsoft.com/office/powerpoint/2010/main" val="1085322578"/>
      </p:ext>
    </p:extLst>
  </p:cSld>
  <p:clrMapOvr>
    <a:masterClrMapping/>
  </p:clrMapOvr>
  <p:hf sldNum="0" hdr="0" ftr="0"/>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and 4 columns with visual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6240463" y="4149724"/>
            <a:ext cx="2592388"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6" name="Content Placeholder 2"/>
          <p:cNvSpPr>
            <a:spLocks noGrp="1"/>
          </p:cNvSpPr>
          <p:nvPr>
            <p:ph sz="quarter" idx="11" hasCustomPrompt="1"/>
          </p:nvPr>
        </p:nvSpPr>
        <p:spPr>
          <a:xfrm>
            <a:off x="3359149" y="4149724"/>
            <a:ext cx="2592389"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4" name="Content Placeholder 1"/>
          <p:cNvSpPr>
            <a:spLocks noGrp="1"/>
          </p:cNvSpPr>
          <p:nvPr>
            <p:ph sz="quarter" idx="10" hasCustomPrompt="1"/>
          </p:nvPr>
        </p:nvSpPr>
        <p:spPr>
          <a:xfrm>
            <a:off x="479425" y="4149724"/>
            <a:ext cx="2592388"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9" name="Content Placeholder 3"/>
          <p:cNvSpPr>
            <a:spLocks noGrp="1"/>
          </p:cNvSpPr>
          <p:nvPr>
            <p:ph sz="quarter" idx="13" hasCustomPrompt="1"/>
          </p:nvPr>
        </p:nvSpPr>
        <p:spPr>
          <a:xfrm>
            <a:off x="9121776" y="4149724"/>
            <a:ext cx="2590799"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7" name="Title_SM">
            <a:extLst>
              <a:ext uri="{FF2B5EF4-FFF2-40B4-BE49-F238E27FC236}">
                <a16:creationId xmlns:a16="http://schemas.microsoft.com/office/drawing/2014/main" id="{F83268EB-5955-4A3F-8B85-E7C084E6FAF5}"/>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310069583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and 4 Content">
    <p:spTree>
      <p:nvGrpSpPr>
        <p:cNvPr id="1" name=""/>
        <p:cNvGrpSpPr/>
        <p:nvPr/>
      </p:nvGrpSpPr>
      <p:grpSpPr>
        <a:xfrm>
          <a:off x="0" y="0"/>
          <a:ext cx="0" cy="0"/>
          <a:chOff x="0" y="0"/>
          <a:chExt cx="0" cy="0"/>
        </a:xfrm>
      </p:grpSpPr>
      <p:sp>
        <p:nvSpPr>
          <p:cNvPr id="6" name="Content Placeholder 4"/>
          <p:cNvSpPr>
            <a:spLocks noGrp="1"/>
          </p:cNvSpPr>
          <p:nvPr>
            <p:ph sz="quarter" idx="4" hasCustomPrompt="1"/>
          </p:nvPr>
        </p:nvSpPr>
        <p:spPr>
          <a:xfrm>
            <a:off x="6240462" y="4149724"/>
            <a:ext cx="5472113" cy="2087564"/>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4" name="Content Placeholder 2"/>
          <p:cNvSpPr>
            <a:spLocks noGrp="1"/>
          </p:cNvSpPr>
          <p:nvPr>
            <p:ph sz="quarter" idx="2" hasCustomPrompt="1"/>
          </p:nvPr>
        </p:nvSpPr>
        <p:spPr>
          <a:xfrm>
            <a:off x="6240462" y="1844674"/>
            <a:ext cx="5472113" cy="2089151"/>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3" name="Content Placeholder 1"/>
          <p:cNvSpPr>
            <a:spLocks noGrp="1"/>
          </p:cNvSpPr>
          <p:nvPr>
            <p:ph sz="quarter" idx="1" hasCustomPrompt="1"/>
          </p:nvPr>
        </p:nvSpPr>
        <p:spPr>
          <a:xfrm>
            <a:off x="479425" y="1844674"/>
            <a:ext cx="5472113" cy="2089151"/>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7" name="Content Placeholder 1">
            <a:extLst>
              <a:ext uri="{FF2B5EF4-FFF2-40B4-BE49-F238E27FC236}">
                <a16:creationId xmlns:a16="http://schemas.microsoft.com/office/drawing/2014/main" id="{5BD2C41D-0700-4885-AB77-25AFFE4E1FDA}"/>
              </a:ext>
            </a:extLst>
          </p:cNvPr>
          <p:cNvSpPr>
            <a:spLocks noGrp="1"/>
          </p:cNvSpPr>
          <p:nvPr>
            <p:ph sz="quarter" idx="10" hasCustomPrompt="1"/>
          </p:nvPr>
        </p:nvSpPr>
        <p:spPr>
          <a:xfrm>
            <a:off x="479425" y="4149725"/>
            <a:ext cx="5472113" cy="2089151"/>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9" name="Title_SM">
            <a:extLst>
              <a:ext uri="{FF2B5EF4-FFF2-40B4-BE49-F238E27FC236}">
                <a16:creationId xmlns:a16="http://schemas.microsoft.com/office/drawing/2014/main" id="{2C948968-FB06-45CC-8259-6BDE4430EACB}"/>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254861200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nd 8 Content">
    <p:spTree>
      <p:nvGrpSpPr>
        <p:cNvPr id="1" name=""/>
        <p:cNvGrpSpPr/>
        <p:nvPr/>
      </p:nvGrpSpPr>
      <p:grpSpPr>
        <a:xfrm>
          <a:off x="0" y="0"/>
          <a:ext cx="0" cy="0"/>
          <a:chOff x="0" y="0"/>
          <a:chExt cx="0" cy="0"/>
        </a:xfrm>
      </p:grpSpPr>
      <p:sp>
        <p:nvSpPr>
          <p:cNvPr id="6" name="Content Placeholder 4"/>
          <p:cNvSpPr>
            <a:spLocks noGrp="1"/>
          </p:cNvSpPr>
          <p:nvPr>
            <p:ph sz="quarter" idx="4" hasCustomPrompt="1"/>
          </p:nvPr>
        </p:nvSpPr>
        <p:spPr>
          <a:xfrm>
            <a:off x="6240463" y="4150995"/>
            <a:ext cx="2592387" cy="2086292"/>
          </a:xfrm>
          <a:prstGeom prst="rect">
            <a:avLst/>
          </a:prstGeom>
        </p:spPr>
        <p:txBody>
          <a:bodyPr lIns="72000" tIns="36000"/>
          <a:lstStyle>
            <a:lvl1pPr>
              <a:defRPr sz="2000"/>
            </a:lvl1pPr>
            <a:lvl2pPr>
              <a:defRPr sz="2000"/>
            </a:lvl2pPr>
            <a:lvl3pPr>
              <a:defRPr sz="2000"/>
            </a:lvl3pPr>
            <a:lvl4pPr>
              <a:defRPr sz="2000"/>
            </a:lvl4pPr>
            <a:lvl5pPr marL="1028700" indent="0">
              <a:buNone/>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5" name="Content Placeholder 3"/>
          <p:cNvSpPr>
            <a:spLocks noGrp="1"/>
          </p:cNvSpPr>
          <p:nvPr>
            <p:ph sz="quarter" idx="3" hasCustomPrompt="1"/>
          </p:nvPr>
        </p:nvSpPr>
        <p:spPr>
          <a:xfrm>
            <a:off x="479424" y="4149724"/>
            <a:ext cx="2592389"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4" name="Content Placeholder 2"/>
          <p:cNvSpPr>
            <a:spLocks noGrp="1"/>
          </p:cNvSpPr>
          <p:nvPr>
            <p:ph sz="quarter" idx="2" hasCustomPrompt="1"/>
          </p:nvPr>
        </p:nvSpPr>
        <p:spPr>
          <a:xfrm>
            <a:off x="6240463" y="1844675"/>
            <a:ext cx="2592387" cy="2089150"/>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a:p>
            <a:pPr lvl="3"/>
            <a:endParaRPr lang="en-US" dirty="0"/>
          </a:p>
        </p:txBody>
      </p:sp>
      <p:sp>
        <p:nvSpPr>
          <p:cNvPr id="3" name="Content Placeholder 1"/>
          <p:cNvSpPr>
            <a:spLocks noGrp="1"/>
          </p:cNvSpPr>
          <p:nvPr>
            <p:ph sz="quarter" idx="1" hasCustomPrompt="1"/>
          </p:nvPr>
        </p:nvSpPr>
        <p:spPr>
          <a:xfrm>
            <a:off x="479424" y="1844675"/>
            <a:ext cx="2592389" cy="2089150"/>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8" name="Content Placeholder 3"/>
          <p:cNvSpPr>
            <a:spLocks noGrp="1"/>
          </p:cNvSpPr>
          <p:nvPr>
            <p:ph sz="quarter" idx="10" hasCustomPrompt="1"/>
          </p:nvPr>
        </p:nvSpPr>
        <p:spPr>
          <a:xfrm>
            <a:off x="3359151" y="4149724"/>
            <a:ext cx="2592387"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9" name="Content Placeholder 1"/>
          <p:cNvSpPr>
            <a:spLocks noGrp="1"/>
          </p:cNvSpPr>
          <p:nvPr>
            <p:ph sz="quarter" idx="11" hasCustomPrompt="1"/>
          </p:nvPr>
        </p:nvSpPr>
        <p:spPr>
          <a:xfrm>
            <a:off x="3359151" y="1844675"/>
            <a:ext cx="2592388" cy="2089150"/>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10" name="Content Placeholder 4"/>
          <p:cNvSpPr>
            <a:spLocks noGrp="1"/>
          </p:cNvSpPr>
          <p:nvPr>
            <p:ph sz="quarter" idx="12" hasCustomPrompt="1"/>
          </p:nvPr>
        </p:nvSpPr>
        <p:spPr>
          <a:xfrm>
            <a:off x="9120188" y="4149725"/>
            <a:ext cx="2592387" cy="2087562"/>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11" name="Content Placeholder 2"/>
          <p:cNvSpPr>
            <a:spLocks noGrp="1"/>
          </p:cNvSpPr>
          <p:nvPr>
            <p:ph sz="quarter" idx="13" hasCustomPrompt="1"/>
          </p:nvPr>
        </p:nvSpPr>
        <p:spPr>
          <a:xfrm>
            <a:off x="9120188" y="1844674"/>
            <a:ext cx="2592387" cy="2089151"/>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a:p>
            <a:pPr lvl="3"/>
            <a:endParaRPr lang="en-US" dirty="0"/>
          </a:p>
        </p:txBody>
      </p:sp>
      <p:sp>
        <p:nvSpPr>
          <p:cNvPr id="13" name="Title_SM">
            <a:extLst>
              <a:ext uri="{FF2B5EF4-FFF2-40B4-BE49-F238E27FC236}">
                <a16:creationId xmlns:a16="http://schemas.microsoft.com/office/drawing/2014/main" id="{99858DC4-E787-41D2-A613-961D60F89117}"/>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143698819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Black logo end slide">
    <p:spTree>
      <p:nvGrpSpPr>
        <p:cNvPr id="1" name=""/>
        <p:cNvGrpSpPr/>
        <p:nvPr/>
      </p:nvGrpSpPr>
      <p:grpSpPr>
        <a:xfrm>
          <a:off x="0" y="0"/>
          <a:ext cx="0" cy="0"/>
          <a:chOff x="0" y="0"/>
          <a:chExt cx="0" cy="0"/>
        </a:xfrm>
      </p:grpSpPr>
      <p:sp>
        <p:nvSpPr>
          <p:cNvPr id="9" name="SubTitle_TM">
            <a:extLst>
              <a:ext uri="{FF2B5EF4-FFF2-40B4-BE49-F238E27FC236}">
                <a16:creationId xmlns:a16="http://schemas.microsoft.com/office/drawing/2014/main" id="{B200748E-0B61-48E1-8B47-504C30250995}"/>
              </a:ext>
            </a:extLst>
          </p:cNvPr>
          <p:cNvSpPr>
            <a:spLocks noGrp="1" noChangeArrowheads="1"/>
          </p:cNvSpPr>
          <p:nvPr>
            <p:ph type="subTitle" idx="1" hasCustomPrompt="1"/>
          </p:nvPr>
        </p:nvSpPr>
        <p:spPr>
          <a:xfrm>
            <a:off x="3071813" y="4153259"/>
            <a:ext cx="6048375" cy="347472"/>
          </a:xfrm>
          <a:prstGeom prst="rect">
            <a:avLst/>
          </a:prstGeom>
        </p:spPr>
        <p:txBody>
          <a:bodyPr rIns="0" anchor="ctr"/>
          <a:lstStyle>
            <a:lvl1pPr marL="0" indent="0" algn="ctr">
              <a:lnSpc>
                <a:spcPct val="100000"/>
              </a:lnSpc>
              <a:spcBef>
                <a:spcPts val="0"/>
              </a:spcBef>
              <a:buFont typeface="Ericsson Hilda Light" charset="0"/>
              <a:buNone/>
              <a:defRPr sz="2000" baseline="0">
                <a:solidFill>
                  <a:schemeClr val="tx1"/>
                </a:solidFill>
                <a:latin typeface="+mn-lt"/>
              </a:defRPr>
            </a:lvl1pPr>
          </a:lstStyle>
          <a:p>
            <a:r>
              <a:rPr lang="en-US" dirty="0"/>
              <a:t>ericsson.com/related-</a:t>
            </a:r>
            <a:r>
              <a:rPr lang="en-US" dirty="0" err="1"/>
              <a:t>url</a:t>
            </a:r>
            <a:endParaRPr lang="en-US" dirty="0"/>
          </a:p>
        </p:txBody>
      </p:sp>
      <p:pic>
        <p:nvPicPr>
          <p:cNvPr id="6" name="Graphic 5">
            <a:extLst>
              <a:ext uri="{FF2B5EF4-FFF2-40B4-BE49-F238E27FC236}">
                <a16:creationId xmlns:a16="http://schemas.microsoft.com/office/drawing/2014/main" id="{8979B00C-7C1F-4F17-8D52-31D787A1234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506895" y="2854112"/>
            <a:ext cx="1163145" cy="1163145"/>
          </a:xfrm>
          <a:prstGeom prst="rect">
            <a:avLst/>
          </a:prstGeom>
        </p:spPr>
      </p:pic>
    </p:spTree>
    <p:extLst>
      <p:ext uri="{BB962C8B-B14F-4D97-AF65-F5344CB8AC3E}">
        <p14:creationId xmlns:p14="http://schemas.microsoft.com/office/powerpoint/2010/main" val="57616851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White logo end slide ">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AEBC62E-40C0-43CF-98DC-55F7A1D1FD31}"/>
              </a:ext>
            </a:extLst>
          </p:cNvPr>
          <p:cNvSpPr/>
          <p:nvPr userDrawn="1"/>
        </p:nvSpPr>
        <p:spPr bwMode="auto">
          <a:xfrm>
            <a:off x="0" y="0"/>
            <a:ext cx="12192000" cy="6858000"/>
          </a:xfrm>
          <a:prstGeom prst="rect">
            <a:avLst/>
          </a:prstGeom>
          <a:solidFill>
            <a:schemeClr val="tx1"/>
          </a:solidFill>
          <a:ln w="127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US" sz="2000" b="0" i="0" u="none" strike="noStrike" cap="none" normalizeH="0" baseline="0" dirty="0" err="1">
              <a:ln>
                <a:noFill/>
              </a:ln>
              <a:solidFill>
                <a:schemeClr val="bg1"/>
              </a:solidFill>
              <a:effectLst/>
              <a:latin typeface="+mn-lt"/>
            </a:endParaRPr>
          </a:p>
        </p:txBody>
      </p:sp>
      <p:sp>
        <p:nvSpPr>
          <p:cNvPr id="9" name="SubTitle_TM">
            <a:extLst>
              <a:ext uri="{FF2B5EF4-FFF2-40B4-BE49-F238E27FC236}">
                <a16:creationId xmlns:a16="http://schemas.microsoft.com/office/drawing/2014/main" id="{B200748E-0B61-48E1-8B47-504C30250995}"/>
              </a:ext>
            </a:extLst>
          </p:cNvPr>
          <p:cNvSpPr>
            <a:spLocks noGrp="1" noChangeArrowheads="1"/>
          </p:cNvSpPr>
          <p:nvPr>
            <p:ph type="subTitle" idx="1" hasCustomPrompt="1"/>
          </p:nvPr>
        </p:nvSpPr>
        <p:spPr>
          <a:xfrm>
            <a:off x="3071813" y="4153259"/>
            <a:ext cx="6048375" cy="347472"/>
          </a:xfrm>
          <a:prstGeom prst="rect">
            <a:avLst/>
          </a:prstGeom>
        </p:spPr>
        <p:txBody>
          <a:bodyPr rIns="0" anchor="ctr"/>
          <a:lstStyle>
            <a:lvl1pPr marL="0" indent="0" algn="ctr">
              <a:lnSpc>
                <a:spcPct val="100000"/>
              </a:lnSpc>
              <a:spcBef>
                <a:spcPts val="0"/>
              </a:spcBef>
              <a:buFont typeface="Ericsson Hilda Light" charset="0"/>
              <a:buNone/>
              <a:defRPr sz="2000" baseline="0">
                <a:solidFill>
                  <a:schemeClr val="bg1"/>
                </a:solidFill>
                <a:latin typeface="+mn-lt"/>
              </a:defRPr>
            </a:lvl1pPr>
          </a:lstStyle>
          <a:p>
            <a:r>
              <a:rPr lang="en-US" dirty="0"/>
              <a:t>ericsson.com/related-</a:t>
            </a:r>
            <a:r>
              <a:rPr lang="en-US" dirty="0" err="1"/>
              <a:t>url</a:t>
            </a:r>
            <a:endParaRPr lang="en-US" dirty="0"/>
          </a:p>
        </p:txBody>
      </p:sp>
      <p:pic>
        <p:nvPicPr>
          <p:cNvPr id="4" name="Graphic 3">
            <a:extLst>
              <a:ext uri="{FF2B5EF4-FFF2-40B4-BE49-F238E27FC236}">
                <a16:creationId xmlns:a16="http://schemas.microsoft.com/office/drawing/2014/main" id="{ACE90D21-D589-4F0A-88B0-94229A40F015}"/>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508509" y="2842270"/>
            <a:ext cx="1174987" cy="1174987"/>
          </a:xfrm>
          <a:prstGeom prst="rect">
            <a:avLst/>
          </a:prstGeom>
        </p:spPr>
      </p:pic>
    </p:spTree>
    <p:extLst>
      <p:ext uri="{BB962C8B-B14F-4D97-AF65-F5344CB8AC3E}">
        <p14:creationId xmlns:p14="http://schemas.microsoft.com/office/powerpoint/2010/main" val="68536104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Embedded characters">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F35DD-3E5E-42CB-AFA5-5E09E14F72A4}"/>
              </a:ext>
            </a:extLst>
          </p:cNvPr>
          <p:cNvSpPr txBox="1"/>
          <p:nvPr userDrawn="1"/>
        </p:nvSpPr>
        <p:spPr bwMode="auto">
          <a:xfrm>
            <a:off x="479425" y="142897"/>
            <a:ext cx="11233149" cy="6715103"/>
          </a:xfrm>
          <a:prstGeom prst="rect">
            <a:avLst/>
          </a:prstGeom>
          <a:noFill/>
          <a:ln w="9525">
            <a:noFill/>
            <a:miter lim="800000"/>
            <a:headEnd/>
            <a:tailEnd/>
          </a:ln>
        </p:spPr>
        <p:txBody>
          <a:bodyPr vert="horz" wrap="square" lIns="72000" tIns="36000" rIns="0" bIns="0" numCol="1" rtlCol="0" anchor="t" anchorCtr="0" compatLnSpc="1">
            <a:prstTxWarp prst="textNoShape">
              <a:avLst/>
            </a:prstTxWarp>
            <a:spAutoFit/>
          </a:bodyPr>
          <a:lstStyle/>
          <a:p>
            <a:pPr marL="0" indent="0">
              <a:buClr>
                <a:schemeClr val="tx1"/>
              </a:buClr>
              <a:buFont typeface="Ericsson Hilda Light" panose="00000400000000000000" pitchFamily="2" charset="0"/>
              <a:buNone/>
            </a:pPr>
            <a:r>
              <a:rPr lang="en-US" sz="1400" b="1" dirty="0">
                <a:solidFill>
                  <a:schemeClr val="tx1"/>
                </a:solidFill>
              </a:rPr>
              <a:t>This Master Slide is to ensure that all our characters are embedded with the presentation. Should not be used in a presentation.</a:t>
            </a:r>
          </a:p>
          <a:p>
            <a:pPr marL="0" indent="0">
              <a:buClr>
                <a:schemeClr val="tx1"/>
              </a:buClr>
              <a:buFont typeface="Ericsson Hilda Light" panose="00000400000000000000" pitchFamily="2" charset="0"/>
              <a:buNone/>
            </a:pPr>
            <a:endParaRPr lang="en-US" sz="1400" b="1" dirty="0">
              <a:solidFill>
                <a:schemeClr val="tx1"/>
              </a:solidFill>
            </a:endParaRPr>
          </a:p>
          <a:p>
            <a:pPr marL="0" indent="0">
              <a:buClr>
                <a:schemeClr val="tx1"/>
              </a:buClr>
              <a:buFont typeface="Ericsson Hilda Light" panose="00000400000000000000" pitchFamily="2" charset="0"/>
              <a:buNone/>
            </a:pPr>
            <a:r>
              <a:rPr lang="en-US" sz="1400" dirty="0">
                <a:solidFill>
                  <a:schemeClr val="tx1"/>
                </a:solidFill>
              </a:rPr>
              <a:t>!"#$%&amp;'()*+,./0123456789:;&lt;=&gt;?@ABCDEFGHIJKLMNOPQRSTUVWXYZ[\]^_`</a:t>
            </a:r>
            <a:r>
              <a:rPr lang="en-US" sz="1400" dirty="0" err="1">
                <a:solidFill>
                  <a:schemeClr val="tx1"/>
                </a:solidFill>
              </a:rPr>
              <a:t>abcdefghijklmnopqrstuvwxyz</a:t>
            </a:r>
            <a:r>
              <a:rPr lang="en-US" sz="1400" dirty="0">
                <a:solidFill>
                  <a:schemeClr val="tx1"/>
                </a:solidFill>
              </a:rPr>
              <a:t>{|}~¡¢£¤¥¦§¨©ª«¬®¯°±²³´¶·¸¹º»¼½ÀÁÂÃÄÅÆÇÈËÌÍÎÏÐÑÒÓÔÕÖ×ØÙÚÛÜÝÞßàáâãäåæçèéêëìíîïðñòóôõö÷øùúûüýþÿĀāĂăąĆćĊċČčĎďĐđĒĖėĘęĚěĞğĠġĢģĪīĮįİıĶķĹĺĻļĽľŁłŃńŅņŇňŌŐőŒœŔŕŖŗŘřŚśŞşŠšŢţŤťŪūŮůŰűŲųŴŵŶŷŸŹźŻżŽžƒȘșˆˇ˘˙˚˛˜˝</a:t>
            </a:r>
            <a:r>
              <a:rPr lang="en-US" sz="1400" dirty="0" err="1">
                <a:solidFill>
                  <a:schemeClr val="tx1"/>
                </a:solidFill>
              </a:rPr>
              <a:t>ẀẁẃẄẅỲỳ</a:t>
            </a:r>
            <a:r>
              <a:rPr lang="en-US" sz="1400" dirty="0">
                <a:solidFill>
                  <a:schemeClr val="tx1"/>
                </a:solidFill>
              </a:rPr>
              <a:t>‘’‚“”„†‡•…‰‹›⁄€™ĀĀĂĂĄĄĆĆĊĊČČĎĎĐĐĒĒĖĖĘĘĚĚĞĞĠĠĢĢĪĪĮĮİĶĶĹĹĻĻĽĽŃŃŅŅŇŇŌŌŐŐŔŔŖŖŘŘŚŚŞŞŢŢŤŤŪŪŮŮŰŰŲŲŴŴŶŶŹŹŻŻȘș−≤≥</a:t>
            </a:r>
            <a:r>
              <a:rPr lang="en-US" sz="1400" dirty="0" err="1">
                <a:solidFill>
                  <a:schemeClr val="tx1"/>
                </a:solidFill>
              </a:rPr>
              <a:t>ﬁﬂΆΈΉΊΌΎΏΐΑΒΓΕΖΗΘΙΚΛΜΝΞΟΠΡΣΤΥΦΧΨΪΫΆΈΉΊΰ</a:t>
            </a:r>
            <a:r>
              <a:rPr lang="en-US" sz="1400" dirty="0">
                <a:solidFill>
                  <a:schemeClr val="tx1"/>
                </a:solidFill>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endParaRPr lang="en-US" sz="1400" dirty="0">
              <a:solidFill>
                <a:schemeClr val="tx1"/>
              </a:solidFill>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400" b="1" dirty="0">
                <a:solidFill>
                  <a:schemeClr val="tx1"/>
                </a:solidFill>
              </a:rPr>
              <a:t>!"#$%&amp;'()*+,./0123456789:;&lt;=&gt;?@ABCDEFGHIJKLMNOPQRSTUVWXYZ[\]^_`</a:t>
            </a:r>
            <a:r>
              <a:rPr lang="en-US" sz="1400" b="1" dirty="0" err="1">
                <a:solidFill>
                  <a:schemeClr val="tx1"/>
                </a:solidFill>
              </a:rPr>
              <a:t>abcdefghijklmnopqrstuvwxyz</a:t>
            </a:r>
            <a:r>
              <a:rPr lang="en-US" sz="1400" b="1" dirty="0">
                <a:solidFill>
                  <a:schemeClr val="tx1"/>
                </a:solidFill>
              </a:rPr>
              <a:t>{|}~¡¢£¤¥¦§¨©ª«¬®¯°±²³´¶·¸¹º»¼½ÀÁÂÃÄÅÆÇÈËÌÍÎÏÐÑÒÓÔÕÖ×ØÙÚÛÜÝÞßàáâãäåæçèéêëìíîïðñòóôõö÷øùúûüýþÿĀāĂăąĆćĊċČčĎďĐđĒĖėĘęĚěĞğĠġĢģĪīĮįİıĶķĹĺĻļĽľŁłŃńŅņŇňŌŐőŒœŔŕŖŗŘřŚśŞşŠšŢţŤťŪūŮůŰűŲųŴŵŶŷŸŹźŻżŽžƒȘșˆˇ˘˙˚˛˜˝</a:t>
            </a:r>
            <a:r>
              <a:rPr lang="en-US" sz="1400" b="1" dirty="0" err="1">
                <a:solidFill>
                  <a:schemeClr val="tx1"/>
                </a:solidFill>
              </a:rPr>
              <a:t>ẀẁẃẄẅỲỳ</a:t>
            </a:r>
            <a:r>
              <a:rPr lang="en-US" sz="1400" b="1" dirty="0">
                <a:solidFill>
                  <a:schemeClr val="tx1"/>
                </a:solidFill>
              </a:rPr>
              <a:t>‘’‚“”„†‡•…‰‹›⁄€™ĀĀĂĂĄĄĆĆĊĊČČĎĎĐĐĒĒĖĖĘĘĚĚĞĞĠĠĢĢĪĪĮĮİĶĶĹĹĻĻĽĽŃŃŅŅŇŇŌŌŐŐŔŔŖŖŘŘŚŚŞŞŢŢŤŤŪŪŮŮŰŰŲŲŴŴŶŶŹŹŻŻȘș−≤≥</a:t>
            </a:r>
            <a:r>
              <a:rPr lang="en-US" sz="1400" b="1" dirty="0" err="1">
                <a:solidFill>
                  <a:schemeClr val="tx1"/>
                </a:solidFill>
              </a:rPr>
              <a:t>ﬁﬂΆΈΉΊΌΎΏΐΑΒΓΕΖΗΘΙΚΛΜΝΞΟΠΡΣΤΥΦΧΨΪΫΆΈΉΊΰ</a:t>
            </a:r>
            <a:r>
              <a:rPr lang="en-US" sz="1400" b="1" dirty="0">
                <a:solidFill>
                  <a:schemeClr val="tx1"/>
                </a:solidFill>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endParaRPr lang="en-US" sz="1400" dirty="0">
              <a:solidFill>
                <a:schemeClr val="tx1"/>
              </a:solidFill>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400" dirty="0">
                <a:solidFill>
                  <a:schemeClr val="tx1"/>
                </a:solidFill>
                <a:latin typeface="+mj-lt"/>
              </a:rPr>
              <a:t>!"#$%&amp;'()*+,./0123456789:;&lt;=&gt;?@ABCDEFGHIJKLMNOPQRSTUVWXYZ[\]^_`</a:t>
            </a:r>
            <a:r>
              <a:rPr lang="en-US" sz="1400" dirty="0" err="1">
                <a:solidFill>
                  <a:schemeClr val="tx1"/>
                </a:solidFill>
                <a:latin typeface="+mj-lt"/>
              </a:rPr>
              <a:t>abcdefghijklmnopqrstuvwxyz</a:t>
            </a:r>
            <a:r>
              <a:rPr lang="en-US" sz="1400" dirty="0">
                <a:solidFill>
                  <a:schemeClr val="tx1"/>
                </a:solidFill>
                <a:latin typeface="+mj-lt"/>
              </a:rPr>
              <a:t>{|}~¡¢£¤¥¦§¨©ª«¬®¯°±²³´¶·¸¹º»¼½ÀÁÂÃÄÅÆÇÈËÌÍÎÏÐÑÒÓÔÕÖ×ØÙÚÛÜÝÞßàáâãäåæçèéêëìíîïðñòóôõö÷øùúûüýþÿĀāĂăąĆćĊċ</a:t>
            </a:r>
            <a:r>
              <a:rPr lang="en-US" sz="1400" kern="1200" dirty="0">
                <a:solidFill>
                  <a:schemeClr val="tx1"/>
                </a:solidFill>
                <a:latin typeface="+mn-lt"/>
                <a:ea typeface="+mn-ea"/>
                <a:cs typeface="+mn-cs"/>
              </a:rPr>
              <a:t>Čč</a:t>
            </a:r>
            <a:r>
              <a:rPr lang="en-US" sz="1400" dirty="0">
                <a:solidFill>
                  <a:schemeClr val="tx1"/>
                </a:solidFill>
                <a:latin typeface="+mj-lt"/>
              </a:rPr>
              <a:t>ĎďĐđĒĖėĘęĚěĞğĠġĢģĪīĮįİıĶķĹĺĻļĽľŁłŃńŅņŇňŌŐőŒœŔŕŖŗŘřŚśŞşŠšŢţŤťŪūŮůŰűŲųŴŵŶŷŸŹźŻżŽžƒȘșˆˇ˘˙˚˛˜˝</a:t>
            </a:r>
            <a:r>
              <a:rPr lang="en-US" sz="1400" dirty="0" err="1">
                <a:solidFill>
                  <a:schemeClr val="tx1"/>
                </a:solidFill>
                <a:latin typeface="+mj-lt"/>
              </a:rPr>
              <a:t>ẀẁẃẄẅỲỳ</a:t>
            </a:r>
            <a:r>
              <a:rPr lang="en-US" sz="1400" dirty="0">
                <a:solidFill>
                  <a:schemeClr val="tx1"/>
                </a:solidFill>
                <a:latin typeface="+mj-lt"/>
              </a:rPr>
              <a:t>‘’‚“”„†‡•…‰‹›⁄€™ĀĀĂĂĄĄĆĆĊĊČČĎĎĐĐĒĒĖĖĘĘĚĚĞĞĠĠĢĢĪĪĮĮİĶĶĹĹĻĻĽĽŃŃŅŅŇŇŌŌŐŐŔŔŖŖŘŘŚŚŞŞŢŢŤŤŪŪŮŮŰŰŲŲŴŴŶŶŹŹŻŻȘș−≤≥</a:t>
            </a:r>
            <a:r>
              <a:rPr lang="en-US" sz="1400" dirty="0" err="1">
                <a:solidFill>
                  <a:schemeClr val="tx1"/>
                </a:solidFill>
                <a:latin typeface="+mj-lt"/>
              </a:rPr>
              <a:t>ﬁﬂΆΈΉΊΌΎΏΐΑΒΓΕΖΗΘΙΚΛΜΝΞΟΠΡΣΤΥΦΧΨΪΫΆΈΉΊΰ</a:t>
            </a:r>
            <a:r>
              <a:rPr lang="en-US" sz="1400" dirty="0">
                <a:solidFill>
                  <a:schemeClr val="tx1"/>
                </a:solidFill>
                <a:latin typeface="+mj-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endParaRPr lang="en-US" sz="1400" dirty="0">
              <a:solidFill>
                <a:schemeClr val="tx1"/>
              </a:solidFill>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400" b="1" dirty="0">
                <a:solidFill>
                  <a:schemeClr val="tx1"/>
                </a:solidFill>
                <a:latin typeface="+mj-lt"/>
              </a:rPr>
              <a:t>!"#$%&amp;'()*+,./0123456789:;&lt;=&gt;?@ABCDEFGHIJKLMNOPQRSTUVWXYZ[\]^_`</a:t>
            </a:r>
            <a:r>
              <a:rPr lang="en-US" sz="1400" b="1" dirty="0" err="1">
                <a:solidFill>
                  <a:schemeClr val="tx1"/>
                </a:solidFill>
                <a:latin typeface="+mj-lt"/>
              </a:rPr>
              <a:t>abcdefghijklmnopqrstuvwxyz</a:t>
            </a:r>
            <a:r>
              <a:rPr lang="en-US" sz="1400" b="1" dirty="0">
                <a:solidFill>
                  <a:schemeClr val="tx1"/>
                </a:solidFill>
                <a:latin typeface="+mj-lt"/>
              </a:rPr>
              <a:t>{|}~¡¢£¤¥¦§¨©ª«¬®¯°±²³´¶·¸¹º»¼½ÀÁÂÃÄÅÆÇÈËÌÍÎÏÐÑÒÓÔÕÖ×ØÙÚÛÜÝÞßàáâãäåæçèéêëìíîïðñòóôõö÷øùúûüýþÿĀāĂăąĆćĊċ</a:t>
            </a:r>
            <a:r>
              <a:rPr lang="en-US" sz="1400" b="1" kern="1200" dirty="0">
                <a:solidFill>
                  <a:schemeClr val="tx1"/>
                </a:solidFill>
                <a:latin typeface="+mn-lt"/>
                <a:ea typeface="+mn-ea"/>
                <a:cs typeface="+mn-cs"/>
              </a:rPr>
              <a:t>Čč</a:t>
            </a:r>
            <a:r>
              <a:rPr lang="en-US" sz="1400" b="1" dirty="0">
                <a:solidFill>
                  <a:schemeClr val="tx1"/>
                </a:solidFill>
                <a:latin typeface="+mj-lt"/>
              </a:rPr>
              <a:t>ĎďĐđĒĖėĘęĚěĞğĠġĢģĪīĮįİıĶķĹĺĻļĽľŁłŃńŅņŇňŌŐőŒœŔŕŖŗŘřŚśŞşŠšŢţŤťŪūŮůŰűŲųŴŵŶŷŸŹźŻżŽžƒȘșˆˇ˘˙˚˛˜˝</a:t>
            </a:r>
            <a:r>
              <a:rPr lang="en-US" sz="1400" b="1" dirty="0" err="1">
                <a:solidFill>
                  <a:schemeClr val="tx1"/>
                </a:solidFill>
                <a:latin typeface="+mj-lt"/>
              </a:rPr>
              <a:t>ẀẁẃẄẅỲỳ</a:t>
            </a:r>
            <a:r>
              <a:rPr lang="en-US" sz="1400" b="1" dirty="0">
                <a:solidFill>
                  <a:schemeClr val="tx1"/>
                </a:solidFill>
                <a:latin typeface="+mj-lt"/>
              </a:rPr>
              <a:t>‘’‚“”„†‡•…‰‹›⁄€™ĀĀĂĂĄĄĆĆĊĊČČĎĎĐĐĒĒĖĖĘĘĚĚĞĞĠĠĢĢĪĪĮĮİĶĶĹĹĻĻĽĽŃŃŅŅŇŇŌŌŐŐŔŔŖŖŘŘŚŚŞŞŢŢŤŤŪŪŮŮŰŰŲŲŴŴŶŶŹŹŻŻȘș−≤≥</a:t>
            </a:r>
            <a:r>
              <a:rPr lang="en-US" sz="1400" b="1" dirty="0" err="1">
                <a:solidFill>
                  <a:schemeClr val="tx1"/>
                </a:solidFill>
                <a:latin typeface="+mj-lt"/>
              </a:rPr>
              <a:t>ﬁﬂΆΈΉΊΌΎΏΐΑΒΓΕΖΗΘΙΚΛΜΝΞΟΠΡΣΤΥΦΧΨΪΫΆΈΉΊΰ</a:t>
            </a:r>
            <a:r>
              <a:rPr lang="en-US" sz="1400" b="1" dirty="0">
                <a:solidFill>
                  <a:schemeClr val="tx1"/>
                </a:solidFill>
                <a:latin typeface="+mj-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endParaRPr lang="en-US" sz="1400" b="1" dirty="0">
              <a:solidFill>
                <a:schemeClr val="tx1"/>
              </a:solidFill>
              <a:latin typeface="Ericsson Technical Icons" panose="00000500000000000000" pitchFamily="2" charset="0"/>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400" b="1" dirty="0">
                <a:solidFill>
                  <a:schemeClr val="tx1"/>
                </a:solidFill>
                <a:latin typeface="Ericsson Technical Icons" panose="00000500000000000000" pitchFamily="2" charset="0"/>
              </a:rPr>
              <a:t>B C D F G H I L M O P R S W X b c d f g h I l m o p r s w x</a:t>
            </a:r>
            <a:endParaRPr lang="en-US" sz="1400" b="1" dirty="0">
              <a:solidFill>
                <a:schemeClr val="tx1"/>
              </a:solidFill>
              <a:latin typeface="+mj-lt"/>
            </a:endParaRPr>
          </a:p>
        </p:txBody>
      </p:sp>
    </p:spTree>
    <p:extLst>
      <p:ext uri="{BB962C8B-B14F-4D97-AF65-F5344CB8AC3E}">
        <p14:creationId xmlns:p14="http://schemas.microsoft.com/office/powerpoint/2010/main" val="141047059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_Title Only">
    <p:bg>
      <p:bgPr>
        <a:solidFill>
          <a:schemeClr val="accent1"/>
        </a:solidFill>
        <a:effectLst/>
      </p:bgPr>
    </p:bg>
    <p:spTree>
      <p:nvGrpSpPr>
        <p:cNvPr id="1" name=""/>
        <p:cNvGrpSpPr/>
        <p:nvPr/>
      </p:nvGrpSpPr>
      <p:grpSpPr>
        <a:xfrm>
          <a:off x="0" y="0"/>
          <a:ext cx="0" cy="0"/>
          <a:chOff x="0" y="0"/>
          <a:chExt cx="0" cy="0"/>
        </a:xfrm>
      </p:grpSpPr>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solidFill>
                  <a:schemeClr val="bg1"/>
                </a:solidFill>
              </a:defRPr>
            </a:lvl1pPr>
          </a:lstStyle>
          <a:p>
            <a:pPr lvl="0"/>
            <a:r>
              <a:rPr lang="en-US" dirty="0"/>
              <a:t>Slide title, Ericsson Hilda Light 40pt, Ericsson Black, max 2-lines</a:t>
            </a:r>
          </a:p>
        </p:txBody>
      </p:sp>
      <p:pic>
        <p:nvPicPr>
          <p:cNvPr id="6" name="Graphic 5">
            <a:extLst>
              <a:ext uri="{FF2B5EF4-FFF2-40B4-BE49-F238E27FC236}">
                <a16:creationId xmlns:a16="http://schemas.microsoft.com/office/drawing/2014/main" id="{0613FB31-E723-434D-8FBC-0054A541634D}"/>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292088355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2_Title Only">
    <p:bg>
      <p:bgPr>
        <a:solidFill>
          <a:schemeClr val="accent2"/>
        </a:solidFill>
        <a:effectLst/>
      </p:bgPr>
    </p:bg>
    <p:spTree>
      <p:nvGrpSpPr>
        <p:cNvPr id="1" name=""/>
        <p:cNvGrpSpPr/>
        <p:nvPr/>
      </p:nvGrpSpPr>
      <p:grpSpPr>
        <a:xfrm>
          <a:off x="0" y="0"/>
          <a:ext cx="0" cy="0"/>
          <a:chOff x="0" y="0"/>
          <a:chExt cx="0" cy="0"/>
        </a:xfrm>
      </p:grpSpPr>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solidFill>
                  <a:schemeClr val="bg1"/>
                </a:solidFill>
              </a:defRPr>
            </a:lvl1pPr>
          </a:lstStyle>
          <a:p>
            <a:pPr lvl="0"/>
            <a:r>
              <a:rPr lang="en-US" dirty="0"/>
              <a:t>Slide title, Ericsson Hilda Light 40pt, Ericsson Black, max 2-lines</a:t>
            </a:r>
          </a:p>
        </p:txBody>
      </p:sp>
      <p:pic>
        <p:nvPicPr>
          <p:cNvPr id="6" name="Graphic 5">
            <a:extLst>
              <a:ext uri="{FF2B5EF4-FFF2-40B4-BE49-F238E27FC236}">
                <a16:creationId xmlns:a16="http://schemas.microsoft.com/office/drawing/2014/main" id="{82EAEE37-7D1D-49D7-BEC8-7A88843E383D}"/>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295121541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3_Title Only">
    <p:bg>
      <p:bgPr>
        <a:solidFill>
          <a:schemeClr val="accent3"/>
        </a:solidFill>
        <a:effectLst/>
      </p:bgPr>
    </p:bg>
    <p:spTree>
      <p:nvGrpSpPr>
        <p:cNvPr id="1" name=""/>
        <p:cNvGrpSpPr/>
        <p:nvPr/>
      </p:nvGrpSpPr>
      <p:grpSpPr>
        <a:xfrm>
          <a:off x="0" y="0"/>
          <a:ext cx="0" cy="0"/>
          <a:chOff x="0" y="0"/>
          <a:chExt cx="0" cy="0"/>
        </a:xfrm>
      </p:grpSpPr>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solidFill>
                  <a:schemeClr val="bg1"/>
                </a:solidFill>
              </a:defRPr>
            </a:lvl1pPr>
          </a:lstStyle>
          <a:p>
            <a:pPr lvl="0"/>
            <a:r>
              <a:rPr lang="en-US" dirty="0"/>
              <a:t>Slide title, Ericsson Hilda Light 40pt, Ericsson Black, max 2-lines</a:t>
            </a:r>
          </a:p>
        </p:txBody>
      </p:sp>
      <p:pic>
        <p:nvPicPr>
          <p:cNvPr id="6" name="Graphic 5">
            <a:extLst>
              <a:ext uri="{FF2B5EF4-FFF2-40B4-BE49-F238E27FC236}">
                <a16:creationId xmlns:a16="http://schemas.microsoft.com/office/drawing/2014/main" id="{A44C7C5B-04BF-4F0E-888E-CE87D0EF1DAA}"/>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88844944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4_Title Only">
    <p:bg>
      <p:bgPr>
        <a:solidFill>
          <a:schemeClr val="accent4"/>
        </a:solidFill>
        <a:effectLst/>
      </p:bgPr>
    </p:bg>
    <p:spTree>
      <p:nvGrpSpPr>
        <p:cNvPr id="1" name=""/>
        <p:cNvGrpSpPr/>
        <p:nvPr/>
      </p:nvGrpSpPr>
      <p:grpSpPr>
        <a:xfrm>
          <a:off x="0" y="0"/>
          <a:ext cx="0" cy="0"/>
          <a:chOff x="0" y="0"/>
          <a:chExt cx="0" cy="0"/>
        </a:xfrm>
      </p:grpSpPr>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solidFill>
                  <a:schemeClr val="bg1"/>
                </a:solidFill>
              </a:defRPr>
            </a:lvl1pPr>
          </a:lstStyle>
          <a:p>
            <a:pPr lvl="0"/>
            <a:r>
              <a:rPr lang="en-US" dirty="0"/>
              <a:t>Slide title, Ericsson Hilda Light 40pt, Ericsson Black, max 2-lines</a:t>
            </a:r>
          </a:p>
        </p:txBody>
      </p:sp>
      <p:pic>
        <p:nvPicPr>
          <p:cNvPr id="6" name="Graphic 5">
            <a:extLst>
              <a:ext uri="{FF2B5EF4-FFF2-40B4-BE49-F238E27FC236}">
                <a16:creationId xmlns:a16="http://schemas.microsoft.com/office/drawing/2014/main" id="{765A3682-3283-4350-B37F-DCABDCB15F6A}"/>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12727674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Keynote Cover Page w. Bright Photo">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8368127A-B068-4F16-BC03-AF06DDDB17AE}"/>
              </a:ext>
            </a:extLst>
          </p:cNvPr>
          <p:cNvSpPr>
            <a:spLocks noGrp="1"/>
          </p:cNvSpPr>
          <p:nvPr>
            <p:ph type="pic" sz="quarter" idx="10" hasCustomPrompt="1"/>
          </p:nvPr>
        </p:nvSpPr>
        <p:spPr>
          <a:xfrm>
            <a:off x="1" y="0"/>
            <a:ext cx="12192000" cy="6858000"/>
          </a:xfrm>
          <a:prstGeom prst="rect">
            <a:avLst/>
          </a:prstGeom>
          <a:solidFill>
            <a:schemeClr val="tx1">
              <a:lumMod val="10000"/>
              <a:lumOff val="90000"/>
            </a:schemeClr>
          </a:solidFill>
        </p:spPr>
        <p:txBody>
          <a:bodyPr anchor="ctr"/>
          <a:lstStyle>
            <a:lvl1pPr marL="0" indent="0" algn="ctr">
              <a:buNone/>
              <a:defRPr/>
            </a:lvl1pPr>
          </a:lstStyle>
          <a:p>
            <a:r>
              <a:rPr lang="en-US" dirty="0"/>
              <a:t>                                                                         Click icon to add a bright image</a:t>
            </a:r>
          </a:p>
        </p:txBody>
      </p:sp>
      <p:sp>
        <p:nvSpPr>
          <p:cNvPr id="9" name="Title_TM">
            <a:extLst>
              <a:ext uri="{FF2B5EF4-FFF2-40B4-BE49-F238E27FC236}">
                <a16:creationId xmlns:a16="http://schemas.microsoft.com/office/drawing/2014/main" id="{696C7C8F-5086-466A-8108-2FE0A8663D59}"/>
              </a:ext>
            </a:extLst>
          </p:cNvPr>
          <p:cNvSpPr>
            <a:spLocks noGrp="1" noChangeArrowheads="1"/>
          </p:cNvSpPr>
          <p:nvPr>
            <p:ph type="ctrTitle" hasCustomPrompt="1"/>
          </p:nvPr>
        </p:nvSpPr>
        <p:spPr>
          <a:xfrm>
            <a:off x="479425" y="476250"/>
            <a:ext cx="8353426" cy="2288721"/>
          </a:xfrm>
          <a:noFill/>
          <a:ln w="9525">
            <a:noFill/>
            <a:miter lim="800000"/>
            <a:headEnd/>
            <a:tailEnd/>
          </a:ln>
        </p:spPr>
        <p:txBody>
          <a:bodyPr anchor="t"/>
          <a:lstStyle>
            <a:lvl1pPr>
              <a:defRPr lang="en-US" sz="6000" b="0" dirty="0">
                <a:solidFill>
                  <a:schemeClr val="tx1"/>
                </a:solidFill>
              </a:defRPr>
            </a:lvl1pPr>
          </a:lstStyle>
          <a:p>
            <a:pPr lvl="0"/>
            <a:r>
              <a:rPr lang="en-US" dirty="0"/>
              <a:t>Keynote cover page, </a:t>
            </a:r>
            <a:br>
              <a:rPr lang="en-US" dirty="0"/>
            </a:br>
            <a:r>
              <a:rPr lang="en-US" dirty="0"/>
              <a:t>Ericsson Hilda Light 60pt, </a:t>
            </a:r>
            <a:br>
              <a:rPr lang="en-US" dirty="0"/>
            </a:br>
            <a:r>
              <a:rPr lang="en-US" dirty="0"/>
              <a:t>Ericsson Black, </a:t>
            </a:r>
            <a:br>
              <a:rPr lang="en-US" dirty="0"/>
            </a:br>
            <a:r>
              <a:rPr lang="en-US" dirty="0"/>
              <a:t>max 4-lines</a:t>
            </a:r>
          </a:p>
        </p:txBody>
      </p:sp>
      <p:sp>
        <p:nvSpPr>
          <p:cNvPr id="10" name="SubTitle_TM">
            <a:extLst>
              <a:ext uri="{FF2B5EF4-FFF2-40B4-BE49-F238E27FC236}">
                <a16:creationId xmlns:a16="http://schemas.microsoft.com/office/drawing/2014/main" id="{ED5DEA0B-CF0D-4EE6-B6A8-90BAF3DE8AF1}"/>
              </a:ext>
            </a:extLst>
          </p:cNvPr>
          <p:cNvSpPr>
            <a:spLocks noGrp="1" noChangeArrowheads="1"/>
          </p:cNvSpPr>
          <p:nvPr>
            <p:ph type="subTitle" idx="1" hasCustomPrompt="1"/>
          </p:nvPr>
        </p:nvSpPr>
        <p:spPr>
          <a:xfrm>
            <a:off x="479424" y="4149725"/>
            <a:ext cx="5472113" cy="2087563"/>
          </a:xfrm>
          <a:prstGeom prst="rect">
            <a:avLst/>
          </a:prstGeom>
        </p:spPr>
        <p:txBody>
          <a:bodyPr rIns="0" anchor="t"/>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dirty="0"/>
              <a:t>Speaker,</a:t>
            </a:r>
            <a:br>
              <a:rPr lang="en-US" dirty="0"/>
            </a:br>
            <a:r>
              <a:rPr lang="en-US" dirty="0"/>
              <a:t>Ericsson Black, Ericsson Hilda 20pt</a:t>
            </a:r>
          </a:p>
        </p:txBody>
      </p:sp>
      <p:pic>
        <p:nvPicPr>
          <p:cNvPr id="6" name="Graphic 5">
            <a:extLst>
              <a:ext uri="{FF2B5EF4-FFF2-40B4-BE49-F238E27FC236}">
                <a16:creationId xmlns:a16="http://schemas.microsoft.com/office/drawing/2014/main" id="{E0F7625D-2507-407E-B5D2-5964ED88BA96}"/>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90452" y="476250"/>
            <a:ext cx="256032" cy="256032"/>
          </a:xfrm>
          <a:prstGeom prst="rect">
            <a:avLst/>
          </a:prstGeom>
        </p:spPr>
      </p:pic>
    </p:spTree>
    <p:extLst>
      <p:ext uri="{BB962C8B-B14F-4D97-AF65-F5344CB8AC3E}">
        <p14:creationId xmlns:p14="http://schemas.microsoft.com/office/powerpoint/2010/main" val="1177055427"/>
      </p:ext>
    </p:extLst>
  </p:cSld>
  <p:clrMapOvr>
    <a:masterClrMapping/>
  </p:clrMapOvr>
  <p:hf sldNum="0" hdr="0" ftr="0"/>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5_Title Only">
    <p:bg>
      <p:bgPr>
        <a:solidFill>
          <a:schemeClr val="accent5"/>
        </a:solidFill>
        <a:effectLst/>
      </p:bgPr>
    </p:bg>
    <p:spTree>
      <p:nvGrpSpPr>
        <p:cNvPr id="1" name=""/>
        <p:cNvGrpSpPr/>
        <p:nvPr/>
      </p:nvGrpSpPr>
      <p:grpSpPr>
        <a:xfrm>
          <a:off x="0" y="0"/>
          <a:ext cx="0" cy="0"/>
          <a:chOff x="0" y="0"/>
          <a:chExt cx="0" cy="0"/>
        </a:xfrm>
      </p:grpSpPr>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solidFill>
                  <a:schemeClr val="bg1"/>
                </a:solidFill>
              </a:defRPr>
            </a:lvl1pPr>
          </a:lstStyle>
          <a:p>
            <a:pPr lvl="0"/>
            <a:r>
              <a:rPr lang="en-US" dirty="0"/>
              <a:t>Slide title, Ericsson Hilda Light 40pt, Ericsson Black, max 2-lines</a:t>
            </a:r>
          </a:p>
        </p:txBody>
      </p:sp>
      <p:pic>
        <p:nvPicPr>
          <p:cNvPr id="6" name="Graphic 5">
            <a:extLst>
              <a:ext uri="{FF2B5EF4-FFF2-40B4-BE49-F238E27FC236}">
                <a16:creationId xmlns:a16="http://schemas.microsoft.com/office/drawing/2014/main" id="{6B1A279A-6DFF-44E2-AFD5-C14BD71050EE}"/>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168113179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6_Title Only">
    <p:bg>
      <p:bgPr>
        <a:solidFill>
          <a:schemeClr val="accent6"/>
        </a:solidFill>
        <a:effectLst/>
      </p:bgPr>
    </p:bg>
    <p:spTree>
      <p:nvGrpSpPr>
        <p:cNvPr id="1" name=""/>
        <p:cNvGrpSpPr/>
        <p:nvPr/>
      </p:nvGrpSpPr>
      <p:grpSpPr>
        <a:xfrm>
          <a:off x="0" y="0"/>
          <a:ext cx="0" cy="0"/>
          <a:chOff x="0" y="0"/>
          <a:chExt cx="0" cy="0"/>
        </a:xfrm>
      </p:grpSpPr>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solidFill>
                  <a:schemeClr val="bg1"/>
                </a:solidFill>
              </a:defRPr>
            </a:lvl1pPr>
          </a:lstStyle>
          <a:p>
            <a:pPr lvl="0"/>
            <a:r>
              <a:rPr lang="en-US" dirty="0"/>
              <a:t>Slide title, Ericsson Hilda Light 40pt, Ericsson Black, max 2-lines</a:t>
            </a:r>
          </a:p>
        </p:txBody>
      </p:sp>
      <p:pic>
        <p:nvPicPr>
          <p:cNvPr id="6" name="Graphic 5">
            <a:extLst>
              <a:ext uri="{FF2B5EF4-FFF2-40B4-BE49-F238E27FC236}">
                <a16:creationId xmlns:a16="http://schemas.microsoft.com/office/drawing/2014/main" id="{DC9C0052-7A7B-40FB-AF90-CA9C4B79D2ED}"/>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239757281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Graphic heavy slide">
    <p:bg>
      <p:bgPr>
        <a:solidFill>
          <a:schemeClr val="tx1"/>
        </a:solidFill>
        <a:effectLst/>
      </p:bgPr>
    </p:bg>
    <p:spTree>
      <p:nvGrpSpPr>
        <p:cNvPr id="1" name=""/>
        <p:cNvGrpSpPr/>
        <p:nvPr/>
      </p:nvGrpSpPr>
      <p:grpSpPr>
        <a:xfrm>
          <a:off x="0" y="0"/>
          <a:ext cx="0" cy="0"/>
          <a:chOff x="0" y="0"/>
          <a:chExt cx="0" cy="0"/>
        </a:xfrm>
      </p:grpSpPr>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solidFill>
                  <a:schemeClr val="bg1"/>
                </a:solidFill>
              </a:defRPr>
            </a:lvl1pPr>
          </a:lstStyle>
          <a:p>
            <a:pPr lvl="0"/>
            <a:r>
              <a:rPr lang="en-US" dirty="0"/>
              <a:t>Slide title, Ericsson Hilda Light 40pt, Ericsson Black, max 2-lines</a:t>
            </a:r>
          </a:p>
        </p:txBody>
      </p:sp>
      <p:pic>
        <p:nvPicPr>
          <p:cNvPr id="6" name="Graphic 5">
            <a:extLst>
              <a:ext uri="{FF2B5EF4-FFF2-40B4-BE49-F238E27FC236}">
                <a16:creationId xmlns:a16="http://schemas.microsoft.com/office/drawing/2014/main" id="{7D510456-FEBC-46FA-B25A-B809F2C18A68}"/>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292080319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24935" y="239714"/>
            <a:ext cx="9992784" cy="1085371"/>
          </a:xfrm>
        </p:spPr>
        <p:txBody>
          <a:bodyPr/>
          <a:lstStyle/>
          <a:p>
            <a:r>
              <a:rPr lang="en-US" dirty="0"/>
              <a:t>Click to edit Master title style</a:t>
            </a:r>
          </a:p>
        </p:txBody>
      </p:sp>
    </p:spTree>
    <p:extLst>
      <p:ext uri="{BB962C8B-B14F-4D97-AF65-F5344CB8AC3E}">
        <p14:creationId xmlns:p14="http://schemas.microsoft.com/office/powerpoint/2010/main" val="415530268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Title and 2 columns">
    <p:spTree>
      <p:nvGrpSpPr>
        <p:cNvPr id="1" name=""/>
        <p:cNvGrpSpPr/>
        <p:nvPr/>
      </p:nvGrpSpPr>
      <p:grpSpPr>
        <a:xfrm>
          <a:off x="0" y="0"/>
          <a:ext cx="0" cy="0"/>
          <a:chOff x="0" y="0"/>
          <a:chExt cx="0" cy="0"/>
        </a:xfrm>
      </p:grpSpPr>
      <p:sp>
        <p:nvSpPr>
          <p:cNvPr id="5" name="Content Placeholder 3"/>
          <p:cNvSpPr>
            <a:spLocks noGrp="1"/>
          </p:cNvSpPr>
          <p:nvPr>
            <p:ph sz="quarter" idx="3"/>
          </p:nvPr>
        </p:nvSpPr>
        <p:spPr>
          <a:xfrm>
            <a:off x="6193367" y="1795464"/>
            <a:ext cx="5467351" cy="4284662"/>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1"/>
          <p:cNvSpPr>
            <a:spLocks noGrp="1"/>
          </p:cNvSpPr>
          <p:nvPr>
            <p:ph sz="half" idx="1"/>
          </p:nvPr>
        </p:nvSpPr>
        <p:spPr>
          <a:xfrm>
            <a:off x="524934" y="1795463"/>
            <a:ext cx="5465233" cy="42846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a:xfrm>
            <a:off x="524935" y="239714"/>
            <a:ext cx="9992784" cy="1085371"/>
          </a:xfrm>
        </p:spPr>
        <p:txBody>
          <a:bodyPr/>
          <a:lstStyle/>
          <a:p>
            <a:r>
              <a:rPr lang="en-US"/>
              <a:t>Click to edit Master title style</a:t>
            </a:r>
          </a:p>
        </p:txBody>
      </p:sp>
    </p:spTree>
    <p:extLst>
      <p:ext uri="{BB962C8B-B14F-4D97-AF65-F5344CB8AC3E}">
        <p14:creationId xmlns:p14="http://schemas.microsoft.com/office/powerpoint/2010/main" val="410643236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7743326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Title and 3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8184575" y="1844675"/>
            <a:ext cx="3528000"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1"/>
            <a:r>
              <a:rPr lang="en-US" dirty="0"/>
              <a:t>First level</a:t>
            </a:r>
          </a:p>
          <a:p>
            <a:pPr lvl="2"/>
            <a:r>
              <a:rPr lang="en-US" dirty="0"/>
              <a:t>Second level</a:t>
            </a:r>
          </a:p>
          <a:p>
            <a:pPr lvl="3"/>
            <a:r>
              <a:rPr lang="en-US" dirty="0"/>
              <a:t>Third level</a:t>
            </a:r>
          </a:p>
        </p:txBody>
      </p:sp>
      <p:sp>
        <p:nvSpPr>
          <p:cNvPr id="6" name="Content Placeholder 2"/>
          <p:cNvSpPr>
            <a:spLocks noGrp="1"/>
          </p:cNvSpPr>
          <p:nvPr>
            <p:ph sz="quarter" idx="11" hasCustomPrompt="1"/>
          </p:nvPr>
        </p:nvSpPr>
        <p:spPr>
          <a:xfrm>
            <a:off x="4332000" y="1844673"/>
            <a:ext cx="3528000"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1"/>
            <a:r>
              <a:rPr lang="en-US" dirty="0"/>
              <a:t>First level</a:t>
            </a:r>
          </a:p>
          <a:p>
            <a:pPr lvl="2"/>
            <a:r>
              <a:rPr lang="en-US" dirty="0"/>
              <a:t>Second level</a:t>
            </a:r>
          </a:p>
          <a:p>
            <a:pPr lvl="3"/>
            <a:r>
              <a:rPr lang="en-US" dirty="0"/>
              <a:t>Third level</a:t>
            </a:r>
          </a:p>
        </p:txBody>
      </p:sp>
      <p:sp>
        <p:nvSpPr>
          <p:cNvPr id="9"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dirty="0"/>
              <a:t>Slide title, Ericsson Hilda Light 40pt, Ericsson Black, max 2-lines</a:t>
            </a:r>
          </a:p>
        </p:txBody>
      </p:sp>
      <p:sp>
        <p:nvSpPr>
          <p:cNvPr id="7" name="Content Placeholder 1">
            <a:extLst>
              <a:ext uri="{FF2B5EF4-FFF2-40B4-BE49-F238E27FC236}">
                <a16:creationId xmlns:a16="http://schemas.microsoft.com/office/drawing/2014/main" id="{8E3794F8-471D-4987-945F-3C29BB03AB49}"/>
              </a:ext>
            </a:extLst>
          </p:cNvPr>
          <p:cNvSpPr>
            <a:spLocks noGrp="1"/>
          </p:cNvSpPr>
          <p:nvPr>
            <p:ph sz="quarter" idx="13" hasCustomPrompt="1"/>
          </p:nvPr>
        </p:nvSpPr>
        <p:spPr>
          <a:xfrm>
            <a:off x="479425" y="1844674"/>
            <a:ext cx="3528000"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1"/>
            <a:r>
              <a:rPr lang="en-US" dirty="0"/>
              <a:t>First level</a:t>
            </a:r>
          </a:p>
          <a:p>
            <a:pPr lvl="2"/>
            <a:r>
              <a:rPr lang="en-US" dirty="0"/>
              <a:t>Second level</a:t>
            </a:r>
          </a:p>
          <a:p>
            <a:pPr lvl="3"/>
            <a:r>
              <a:rPr lang="en-US" dirty="0"/>
              <a:t>Third level</a:t>
            </a:r>
          </a:p>
        </p:txBody>
      </p:sp>
    </p:spTree>
    <p:extLst>
      <p:ext uri="{BB962C8B-B14F-4D97-AF65-F5344CB8AC3E}">
        <p14:creationId xmlns:p14="http://schemas.microsoft.com/office/powerpoint/2010/main" val="13118816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Keynote Cover Page w. Dark Photo">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8368127A-B068-4F16-BC03-AF06DDDB17AE}"/>
              </a:ext>
            </a:extLst>
          </p:cNvPr>
          <p:cNvSpPr>
            <a:spLocks noGrp="1"/>
          </p:cNvSpPr>
          <p:nvPr>
            <p:ph type="pic" sz="quarter" idx="10" hasCustomPrompt="1"/>
          </p:nvPr>
        </p:nvSpPr>
        <p:spPr>
          <a:xfrm>
            <a:off x="1" y="0"/>
            <a:ext cx="12192000" cy="6858000"/>
          </a:xfrm>
          <a:prstGeom prst="rect">
            <a:avLst/>
          </a:prstGeom>
          <a:solidFill>
            <a:schemeClr val="tx1"/>
          </a:solidFill>
        </p:spPr>
        <p:txBody>
          <a:bodyPr anchor="ctr"/>
          <a:lstStyle>
            <a:lvl1pPr marL="0" indent="0" algn="ctr">
              <a:buNone/>
              <a:defRPr>
                <a:solidFill>
                  <a:schemeClr val="bg1"/>
                </a:solidFill>
              </a:defRPr>
            </a:lvl1pPr>
          </a:lstStyle>
          <a:p>
            <a:r>
              <a:rPr lang="en-US" dirty="0"/>
              <a:t>                                                                      Click icon to add a dark image</a:t>
            </a:r>
          </a:p>
        </p:txBody>
      </p:sp>
      <p:sp>
        <p:nvSpPr>
          <p:cNvPr id="9" name="Title_TM">
            <a:extLst>
              <a:ext uri="{FF2B5EF4-FFF2-40B4-BE49-F238E27FC236}">
                <a16:creationId xmlns:a16="http://schemas.microsoft.com/office/drawing/2014/main" id="{696C7C8F-5086-466A-8108-2FE0A8663D59}"/>
              </a:ext>
            </a:extLst>
          </p:cNvPr>
          <p:cNvSpPr>
            <a:spLocks noGrp="1" noChangeArrowheads="1"/>
          </p:cNvSpPr>
          <p:nvPr>
            <p:ph type="ctrTitle" hasCustomPrompt="1"/>
          </p:nvPr>
        </p:nvSpPr>
        <p:spPr>
          <a:xfrm>
            <a:off x="479425" y="476250"/>
            <a:ext cx="8353426" cy="2288721"/>
          </a:xfrm>
          <a:noFill/>
          <a:ln w="9525">
            <a:noFill/>
            <a:miter lim="800000"/>
            <a:headEnd/>
            <a:tailEnd/>
          </a:ln>
        </p:spPr>
        <p:txBody>
          <a:bodyPr anchor="t"/>
          <a:lstStyle>
            <a:lvl1pPr>
              <a:defRPr lang="en-US" sz="6000" b="0" dirty="0">
                <a:solidFill>
                  <a:schemeClr val="bg1"/>
                </a:solidFill>
              </a:defRPr>
            </a:lvl1pPr>
          </a:lstStyle>
          <a:p>
            <a:pPr lvl="0"/>
            <a:r>
              <a:rPr lang="en-US" dirty="0"/>
              <a:t>Keynote cover cage, </a:t>
            </a:r>
            <a:br>
              <a:rPr lang="en-US" dirty="0"/>
            </a:br>
            <a:r>
              <a:rPr lang="en-US" dirty="0"/>
              <a:t>Ericsson Hilda Light 60pt, </a:t>
            </a:r>
            <a:br>
              <a:rPr lang="en-US" dirty="0"/>
            </a:br>
            <a:r>
              <a:rPr lang="en-US" dirty="0"/>
              <a:t>Ericsson White, </a:t>
            </a:r>
            <a:br>
              <a:rPr lang="en-US" dirty="0"/>
            </a:br>
            <a:r>
              <a:rPr lang="en-US" dirty="0"/>
              <a:t>max 4-lines</a:t>
            </a:r>
          </a:p>
        </p:txBody>
      </p:sp>
      <p:sp>
        <p:nvSpPr>
          <p:cNvPr id="10" name="SubTitle_TM">
            <a:extLst>
              <a:ext uri="{FF2B5EF4-FFF2-40B4-BE49-F238E27FC236}">
                <a16:creationId xmlns:a16="http://schemas.microsoft.com/office/drawing/2014/main" id="{ED5DEA0B-CF0D-4EE6-B6A8-90BAF3DE8AF1}"/>
              </a:ext>
            </a:extLst>
          </p:cNvPr>
          <p:cNvSpPr>
            <a:spLocks noGrp="1" noChangeArrowheads="1"/>
          </p:cNvSpPr>
          <p:nvPr>
            <p:ph type="subTitle" idx="1" hasCustomPrompt="1"/>
          </p:nvPr>
        </p:nvSpPr>
        <p:spPr>
          <a:xfrm>
            <a:off x="479424" y="4149725"/>
            <a:ext cx="5472113" cy="2087563"/>
          </a:xfrm>
          <a:prstGeom prst="rect">
            <a:avLst/>
          </a:prstGeom>
        </p:spPr>
        <p:txBody>
          <a:bodyPr rIns="0" anchor="t"/>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dirty="0"/>
              <a:t>Speaker,</a:t>
            </a:r>
            <a:br>
              <a:rPr lang="en-US" dirty="0"/>
            </a:br>
            <a:r>
              <a:rPr lang="en-US" dirty="0"/>
              <a:t>Ericsson Black, Ericsson Hilda 20pt</a:t>
            </a:r>
          </a:p>
        </p:txBody>
      </p:sp>
      <p:pic>
        <p:nvPicPr>
          <p:cNvPr id="7" name="Graphic 6">
            <a:extLst>
              <a:ext uri="{FF2B5EF4-FFF2-40B4-BE49-F238E27FC236}">
                <a16:creationId xmlns:a16="http://schemas.microsoft.com/office/drawing/2014/main" id="{7753C092-06FE-4B22-BAB1-EBEB69074D0F}"/>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2064663325"/>
      </p:ext>
    </p:extLst>
  </p:cSld>
  <p:clrMapOvr>
    <a:masterClrMapping/>
  </p:clrMapOvr>
  <p:hf sldNum="0" hdr="0" ftr="0"/>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tatement Page 1">
    <p:spTree>
      <p:nvGrpSpPr>
        <p:cNvPr id="1" name=""/>
        <p:cNvGrpSpPr/>
        <p:nvPr/>
      </p:nvGrpSpPr>
      <p:grpSpPr>
        <a:xfrm>
          <a:off x="0" y="0"/>
          <a:ext cx="0" cy="0"/>
          <a:chOff x="0" y="0"/>
          <a:chExt cx="0" cy="0"/>
        </a:xfrm>
      </p:grpSpPr>
      <p:sp>
        <p:nvSpPr>
          <p:cNvPr id="4" name="Rectangle 3"/>
          <p:cNvSpPr/>
          <p:nvPr userDrawn="1"/>
        </p:nvSpPr>
        <p:spPr bwMode="auto">
          <a:xfrm>
            <a:off x="0" y="0"/>
            <a:ext cx="12192000" cy="6858000"/>
          </a:xfrm>
          <a:prstGeom prst="rect">
            <a:avLst/>
          </a:prstGeom>
          <a:solidFill>
            <a:schemeClr val="accent1"/>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dirty="0">
              <a:latin typeface="Ericsson Hilda Light" panose="00000400000000000000" pitchFamily="2" charset="0"/>
              <a:cs typeface="+mn-cs"/>
            </a:endParaRPr>
          </a:p>
        </p:txBody>
      </p:sp>
      <p:sp>
        <p:nvSpPr>
          <p:cNvPr id="11" name="Title_TM">
            <a:extLst>
              <a:ext uri="{FF2B5EF4-FFF2-40B4-BE49-F238E27FC236}">
                <a16:creationId xmlns:a16="http://schemas.microsoft.com/office/drawing/2014/main" id="{48FE7FF9-3930-4C4A-8BC6-EB9A286812D4}"/>
              </a:ext>
            </a:extLst>
          </p:cNvPr>
          <p:cNvSpPr>
            <a:spLocks noGrp="1" noChangeArrowheads="1"/>
          </p:cNvSpPr>
          <p:nvPr>
            <p:ph type="ctrTitle" hasCustomPrompt="1"/>
          </p:nvPr>
        </p:nvSpPr>
        <p:spPr>
          <a:xfrm>
            <a:off x="479424" y="476250"/>
            <a:ext cx="8353425" cy="3457575"/>
          </a:xfrm>
          <a:noFill/>
          <a:ln w="9525">
            <a:noFill/>
            <a:miter lim="800000"/>
            <a:headEnd/>
            <a:tailEnd/>
          </a:ln>
        </p:spPr>
        <p:txBody>
          <a:bodyPr/>
          <a:lstStyle>
            <a:lvl1pPr>
              <a:defRPr lang="en-US" sz="6000" b="0" dirty="0">
                <a:solidFill>
                  <a:schemeClr val="bg1"/>
                </a:solidFill>
              </a:defRPr>
            </a:lvl1pPr>
          </a:lstStyle>
          <a:p>
            <a:pPr lvl="0"/>
            <a:r>
              <a:rPr lang="en-US" dirty="0"/>
              <a:t>Chapter/section divider or Statement/fact/quote, </a:t>
            </a:r>
            <a:br>
              <a:rPr lang="en-US" dirty="0"/>
            </a:br>
            <a:r>
              <a:rPr lang="en-US" dirty="0"/>
              <a:t>Ericsson Hilda Light 60pt, </a:t>
            </a:r>
            <a:br>
              <a:rPr lang="en-US" dirty="0"/>
            </a:br>
            <a:r>
              <a:rPr lang="en-US" dirty="0"/>
              <a:t>Ericsson White, </a:t>
            </a:r>
            <a:br>
              <a:rPr lang="en-US" dirty="0"/>
            </a:br>
            <a:r>
              <a:rPr lang="en-US" dirty="0"/>
              <a:t>max 5-lines</a:t>
            </a:r>
          </a:p>
        </p:txBody>
      </p:sp>
      <p:sp>
        <p:nvSpPr>
          <p:cNvPr id="12" name="SubTitle_TM">
            <a:extLst>
              <a:ext uri="{FF2B5EF4-FFF2-40B4-BE49-F238E27FC236}">
                <a16:creationId xmlns:a16="http://schemas.microsoft.com/office/drawing/2014/main" id="{A60848B0-180A-4C02-A8B3-E172AF538B61}"/>
              </a:ext>
            </a:extLst>
          </p:cNvPr>
          <p:cNvSpPr>
            <a:spLocks noGrp="1" noChangeArrowheads="1"/>
          </p:cNvSpPr>
          <p:nvPr>
            <p:ph type="subTitle" idx="1" hasCustomPrompt="1"/>
          </p:nvPr>
        </p:nvSpPr>
        <p:spPr>
          <a:xfrm>
            <a:off x="479425"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dirty="0"/>
              <a:t>Statement/quote source, </a:t>
            </a:r>
          </a:p>
          <a:p>
            <a:r>
              <a:rPr lang="en-US" dirty="0"/>
              <a:t>Ericsson White, Ericsson Hilda 20pt</a:t>
            </a:r>
          </a:p>
        </p:txBody>
      </p:sp>
      <p:pic>
        <p:nvPicPr>
          <p:cNvPr id="6" name="Graphic 5">
            <a:extLst>
              <a:ext uri="{FF2B5EF4-FFF2-40B4-BE49-F238E27FC236}">
                <a16:creationId xmlns:a16="http://schemas.microsoft.com/office/drawing/2014/main" id="{5035D0DD-E99D-4FBA-B8C0-65E91EC0492B}"/>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2108219646"/>
      </p:ext>
    </p:extLst>
  </p:cSld>
  <p:clrMapOvr>
    <a:masterClrMapping/>
  </p:clrMapOvr>
  <p:hf sldNum="0" hdr="0" ftr="0"/>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Statement Page 2">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0"/>
            <a:ext cx="12192000" cy="6858000"/>
          </a:xfrm>
          <a:prstGeom prst="rect">
            <a:avLst/>
          </a:prstGeom>
          <a:solidFill>
            <a:schemeClr val="accent2"/>
          </a:solidFill>
          <a:ln>
            <a:noFill/>
          </a:ln>
          <a:extLst>
            <a:ext uri="{91240B29-F687-4F45-9708-019B960494DF}">
              <a14:hiddenLine xmlns:a14="http://schemas.microsoft.com/office/drawing/2010/main" w="12700" algn="ctr">
                <a:solidFill>
                  <a:srgbClr val="000000"/>
                </a:solidFill>
                <a:round/>
                <a:headEnd/>
                <a:tailEnd/>
              </a14:hiddenLine>
            </a:ext>
          </a:extLst>
        </p:spPr>
        <p:txBody>
          <a:bodyPr wrap="none" lIns="72000" rIns="72000"/>
          <a:lstStyle>
            <a:lvl1pPr eaLnBrk="0" hangingPunct="0">
              <a:spcBef>
                <a:spcPct val="50000"/>
              </a:spcBef>
              <a:defRPr sz="2000">
                <a:solidFill>
                  <a:schemeClr val="tx1"/>
                </a:solidFill>
                <a:latin typeface="Ericsson Hilda Light" pitchFamily="34" charset="0"/>
              </a:defRPr>
            </a:lvl1pPr>
            <a:lvl2pPr marL="742950" indent="-285750" eaLnBrk="0" hangingPunct="0">
              <a:spcBef>
                <a:spcPct val="50000"/>
              </a:spcBef>
              <a:defRPr sz="2000">
                <a:solidFill>
                  <a:schemeClr val="tx1"/>
                </a:solidFill>
                <a:latin typeface="Ericsson Hilda Light" pitchFamily="34" charset="0"/>
              </a:defRPr>
            </a:lvl2pPr>
            <a:lvl3pPr marL="1143000" indent="-228600" eaLnBrk="0" hangingPunct="0">
              <a:spcBef>
                <a:spcPct val="50000"/>
              </a:spcBef>
              <a:defRPr sz="2000">
                <a:solidFill>
                  <a:schemeClr val="tx1"/>
                </a:solidFill>
                <a:latin typeface="Ericsson Hilda Light" pitchFamily="34" charset="0"/>
              </a:defRPr>
            </a:lvl3pPr>
            <a:lvl4pPr marL="1600200" indent="-228600" eaLnBrk="0" hangingPunct="0">
              <a:spcBef>
                <a:spcPct val="50000"/>
              </a:spcBef>
              <a:defRPr sz="2000">
                <a:solidFill>
                  <a:schemeClr val="tx1"/>
                </a:solidFill>
                <a:latin typeface="Ericsson Hilda Light" pitchFamily="34" charset="0"/>
              </a:defRPr>
            </a:lvl4pPr>
            <a:lvl5pPr marL="2057400" indent="-228600" eaLnBrk="0" hangingPunct="0">
              <a:spcBef>
                <a:spcPct val="50000"/>
              </a:spcBef>
              <a:defRPr sz="2000">
                <a:solidFill>
                  <a:schemeClr val="tx1"/>
                </a:solidFill>
                <a:latin typeface="Ericsson Hilda Light" pitchFamily="34" charset="0"/>
              </a:defRPr>
            </a:lvl5pPr>
            <a:lvl6pPr marL="2514600" indent="-228600" eaLnBrk="0" fontAlgn="base" hangingPunct="0">
              <a:spcBef>
                <a:spcPct val="50000"/>
              </a:spcBef>
              <a:spcAft>
                <a:spcPct val="0"/>
              </a:spcAft>
              <a:defRPr sz="2000">
                <a:solidFill>
                  <a:schemeClr val="tx1"/>
                </a:solidFill>
                <a:latin typeface="Ericsson Hilda Light" pitchFamily="34" charset="0"/>
              </a:defRPr>
            </a:lvl6pPr>
            <a:lvl7pPr marL="2971800" indent="-228600" eaLnBrk="0" fontAlgn="base" hangingPunct="0">
              <a:spcBef>
                <a:spcPct val="50000"/>
              </a:spcBef>
              <a:spcAft>
                <a:spcPct val="0"/>
              </a:spcAft>
              <a:defRPr sz="2000">
                <a:solidFill>
                  <a:schemeClr val="tx1"/>
                </a:solidFill>
                <a:latin typeface="Ericsson Hilda Light" pitchFamily="34" charset="0"/>
              </a:defRPr>
            </a:lvl7pPr>
            <a:lvl8pPr marL="3429000" indent="-228600" eaLnBrk="0" fontAlgn="base" hangingPunct="0">
              <a:spcBef>
                <a:spcPct val="50000"/>
              </a:spcBef>
              <a:spcAft>
                <a:spcPct val="0"/>
              </a:spcAft>
              <a:defRPr sz="2000">
                <a:solidFill>
                  <a:schemeClr val="tx1"/>
                </a:solidFill>
                <a:latin typeface="Ericsson Hilda Light" pitchFamily="34" charset="0"/>
              </a:defRPr>
            </a:lvl8pPr>
            <a:lvl9pPr marL="3886200" indent="-228600" eaLnBrk="0" fontAlgn="base" hangingPunct="0">
              <a:spcBef>
                <a:spcPct val="50000"/>
              </a:spcBef>
              <a:spcAft>
                <a:spcPct val="0"/>
              </a:spcAft>
              <a:defRPr sz="2000">
                <a:solidFill>
                  <a:schemeClr val="tx1"/>
                </a:solidFill>
                <a:latin typeface="Ericsson Hilda Light" pitchFamily="34" charset="0"/>
              </a:defRPr>
            </a:lvl9pPr>
          </a:lstStyle>
          <a:p>
            <a:pPr eaLnBrk="1" hangingPunct="1">
              <a:defRPr/>
            </a:pPr>
            <a:endParaRPr lang="en-US" altLang="en-US" dirty="0">
              <a:latin typeface="Ericsson Hilda Light" panose="00000400000000000000" pitchFamily="2" charset="0"/>
            </a:endParaRPr>
          </a:p>
        </p:txBody>
      </p:sp>
      <p:sp>
        <p:nvSpPr>
          <p:cNvPr id="10" name="Title_TM">
            <a:extLst>
              <a:ext uri="{FF2B5EF4-FFF2-40B4-BE49-F238E27FC236}">
                <a16:creationId xmlns:a16="http://schemas.microsoft.com/office/drawing/2014/main" id="{4F3FE80A-6B53-492B-8FC1-A575806A0D00}"/>
              </a:ext>
            </a:extLst>
          </p:cNvPr>
          <p:cNvSpPr>
            <a:spLocks noGrp="1" noChangeArrowheads="1"/>
          </p:cNvSpPr>
          <p:nvPr>
            <p:ph type="ctrTitle" hasCustomPrompt="1"/>
          </p:nvPr>
        </p:nvSpPr>
        <p:spPr>
          <a:xfrm>
            <a:off x="479425" y="476250"/>
            <a:ext cx="8353426" cy="3457575"/>
          </a:xfrm>
          <a:noFill/>
          <a:ln w="9525">
            <a:noFill/>
            <a:miter lim="800000"/>
            <a:headEnd/>
            <a:tailEnd/>
          </a:ln>
        </p:spPr>
        <p:txBody>
          <a:bodyPr/>
          <a:lstStyle>
            <a:lvl1pPr>
              <a:defRPr lang="en-US" sz="6000" b="0" dirty="0">
                <a:solidFill>
                  <a:schemeClr val="bg1"/>
                </a:solidFill>
              </a:defRPr>
            </a:lvl1pPr>
          </a:lstStyle>
          <a:p>
            <a:pPr lvl="0"/>
            <a:r>
              <a:rPr lang="en-US" dirty="0"/>
              <a:t>Chapter/section divider or Statement/fact/quote, </a:t>
            </a:r>
            <a:br>
              <a:rPr lang="en-US" dirty="0"/>
            </a:br>
            <a:r>
              <a:rPr lang="en-US" dirty="0"/>
              <a:t>Ericsson Hilda Light 60pt, </a:t>
            </a:r>
            <a:br>
              <a:rPr lang="en-US" dirty="0"/>
            </a:br>
            <a:r>
              <a:rPr lang="en-US" dirty="0"/>
              <a:t>Ericsson White, </a:t>
            </a:r>
            <a:br>
              <a:rPr lang="en-US" dirty="0"/>
            </a:br>
            <a:r>
              <a:rPr lang="en-US" dirty="0"/>
              <a:t>max 5-lines</a:t>
            </a:r>
          </a:p>
        </p:txBody>
      </p:sp>
      <p:sp>
        <p:nvSpPr>
          <p:cNvPr id="11" name="SubTitle_TM">
            <a:extLst>
              <a:ext uri="{FF2B5EF4-FFF2-40B4-BE49-F238E27FC236}">
                <a16:creationId xmlns:a16="http://schemas.microsoft.com/office/drawing/2014/main" id="{3AECA499-20B0-4F79-85A2-1C9D1BFBB0C0}"/>
              </a:ext>
            </a:extLst>
          </p:cNvPr>
          <p:cNvSpPr>
            <a:spLocks noGrp="1" noChangeArrowheads="1"/>
          </p:cNvSpPr>
          <p:nvPr>
            <p:ph type="subTitle" idx="1" hasCustomPrompt="1"/>
          </p:nvPr>
        </p:nvSpPr>
        <p:spPr>
          <a:xfrm>
            <a:off x="479424"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dirty="0"/>
              <a:t>Statement/quote source, </a:t>
            </a:r>
          </a:p>
          <a:p>
            <a:r>
              <a:rPr lang="en-US" dirty="0"/>
              <a:t>Ericsson White, Ericsson Hilda 20pt</a:t>
            </a:r>
          </a:p>
        </p:txBody>
      </p:sp>
      <p:pic>
        <p:nvPicPr>
          <p:cNvPr id="6" name="Graphic 5">
            <a:extLst>
              <a:ext uri="{FF2B5EF4-FFF2-40B4-BE49-F238E27FC236}">
                <a16:creationId xmlns:a16="http://schemas.microsoft.com/office/drawing/2014/main" id="{BB77A080-9B1F-4D75-A79E-8C7540FBB162}"/>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299406540"/>
      </p:ext>
    </p:extLst>
  </p:cSld>
  <p:clrMapOvr>
    <a:masterClrMapping/>
  </p:clrMapOvr>
  <p:hf sldNum="0" hdr="0" ftr="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Statement Page 3">
    <p:spTree>
      <p:nvGrpSpPr>
        <p:cNvPr id="1" name=""/>
        <p:cNvGrpSpPr/>
        <p:nvPr/>
      </p:nvGrpSpPr>
      <p:grpSpPr>
        <a:xfrm>
          <a:off x="0" y="0"/>
          <a:ext cx="0" cy="0"/>
          <a:chOff x="0" y="0"/>
          <a:chExt cx="0" cy="0"/>
        </a:xfrm>
      </p:grpSpPr>
      <p:sp>
        <p:nvSpPr>
          <p:cNvPr id="4" name="Rectangle 3"/>
          <p:cNvSpPr/>
          <p:nvPr userDrawn="1"/>
        </p:nvSpPr>
        <p:spPr bwMode="auto">
          <a:xfrm>
            <a:off x="0" y="0"/>
            <a:ext cx="12192000" cy="6858000"/>
          </a:xfrm>
          <a:prstGeom prst="rect">
            <a:avLst/>
          </a:prstGeom>
          <a:solidFill>
            <a:schemeClr val="accent3"/>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dirty="0">
              <a:latin typeface="Ericsson Hilda Light" panose="00000400000000000000" pitchFamily="2" charset="0"/>
              <a:cs typeface="+mn-cs"/>
            </a:endParaRPr>
          </a:p>
        </p:txBody>
      </p:sp>
      <p:sp>
        <p:nvSpPr>
          <p:cNvPr id="10" name="Title_TM">
            <a:extLst>
              <a:ext uri="{FF2B5EF4-FFF2-40B4-BE49-F238E27FC236}">
                <a16:creationId xmlns:a16="http://schemas.microsoft.com/office/drawing/2014/main" id="{6AB007D5-DA18-4842-9C2D-8C72512602C0}"/>
              </a:ext>
            </a:extLst>
          </p:cNvPr>
          <p:cNvSpPr>
            <a:spLocks noGrp="1" noChangeArrowheads="1"/>
          </p:cNvSpPr>
          <p:nvPr>
            <p:ph type="ctrTitle" hasCustomPrompt="1"/>
          </p:nvPr>
        </p:nvSpPr>
        <p:spPr>
          <a:xfrm>
            <a:off x="479425" y="476250"/>
            <a:ext cx="8353426" cy="3457575"/>
          </a:xfrm>
          <a:noFill/>
          <a:ln w="9525">
            <a:noFill/>
            <a:miter lim="800000"/>
            <a:headEnd/>
            <a:tailEnd/>
          </a:ln>
        </p:spPr>
        <p:txBody>
          <a:bodyPr/>
          <a:lstStyle>
            <a:lvl1pPr>
              <a:defRPr lang="en-US" sz="6000" b="0" dirty="0">
                <a:solidFill>
                  <a:schemeClr val="bg1"/>
                </a:solidFill>
              </a:defRPr>
            </a:lvl1pPr>
          </a:lstStyle>
          <a:p>
            <a:pPr lvl="0"/>
            <a:r>
              <a:rPr lang="en-US" dirty="0"/>
              <a:t>Chapter/section divider or Statement/fact/quote, </a:t>
            </a:r>
            <a:br>
              <a:rPr lang="en-US" dirty="0"/>
            </a:br>
            <a:r>
              <a:rPr lang="en-US" dirty="0"/>
              <a:t>Ericsson Hilda Light 60pt, </a:t>
            </a:r>
            <a:br>
              <a:rPr lang="en-US" dirty="0"/>
            </a:br>
            <a:r>
              <a:rPr lang="en-US" dirty="0"/>
              <a:t>Ericsson White, </a:t>
            </a:r>
            <a:br>
              <a:rPr lang="en-US" dirty="0"/>
            </a:br>
            <a:r>
              <a:rPr lang="en-US" dirty="0"/>
              <a:t>max 5-lines</a:t>
            </a:r>
          </a:p>
        </p:txBody>
      </p:sp>
      <p:sp>
        <p:nvSpPr>
          <p:cNvPr id="11" name="SubTitle_TM">
            <a:extLst>
              <a:ext uri="{FF2B5EF4-FFF2-40B4-BE49-F238E27FC236}">
                <a16:creationId xmlns:a16="http://schemas.microsoft.com/office/drawing/2014/main" id="{0D3699C9-F9CA-4781-89C3-F0A901D1F1AF}"/>
              </a:ext>
            </a:extLst>
          </p:cNvPr>
          <p:cNvSpPr>
            <a:spLocks noGrp="1" noChangeArrowheads="1"/>
          </p:cNvSpPr>
          <p:nvPr>
            <p:ph type="subTitle" idx="1" hasCustomPrompt="1"/>
          </p:nvPr>
        </p:nvSpPr>
        <p:spPr>
          <a:xfrm>
            <a:off x="479424"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dirty="0"/>
              <a:t>Statement/quote source, </a:t>
            </a:r>
          </a:p>
          <a:p>
            <a:r>
              <a:rPr lang="en-US" dirty="0"/>
              <a:t>Ericsson White, Ericsson Hilda 20pt</a:t>
            </a:r>
          </a:p>
        </p:txBody>
      </p:sp>
      <p:pic>
        <p:nvPicPr>
          <p:cNvPr id="6" name="Graphic 5">
            <a:extLst>
              <a:ext uri="{FF2B5EF4-FFF2-40B4-BE49-F238E27FC236}">
                <a16:creationId xmlns:a16="http://schemas.microsoft.com/office/drawing/2014/main" id="{01042C2C-5CDA-4F99-B59E-8CE43FEF21B4}"/>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3450366910"/>
      </p:ext>
    </p:extLst>
  </p:cSld>
  <p:clrMapOvr>
    <a:masterClrMapping/>
  </p:clrMapOvr>
  <p:hf sldNum="0" hdr="0" ftr="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image" Target="../media/image2.sv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53.xml"/><Relationship Id="rId13" Type="http://schemas.openxmlformats.org/officeDocument/2006/relationships/image" Target="../media/image1.png"/><Relationship Id="rId3" Type="http://schemas.openxmlformats.org/officeDocument/2006/relationships/slideLayout" Target="../slideLayouts/slideLayout48.xml"/><Relationship Id="rId7" Type="http://schemas.openxmlformats.org/officeDocument/2006/relationships/slideLayout" Target="../slideLayouts/slideLayout52.xml"/><Relationship Id="rId12" Type="http://schemas.openxmlformats.org/officeDocument/2006/relationships/theme" Target="../theme/theme2.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5" Type="http://schemas.openxmlformats.org/officeDocument/2006/relationships/slideLayout" Target="../slideLayouts/slideLayout50.xml"/><Relationship Id="rId10" Type="http://schemas.openxmlformats.org/officeDocument/2006/relationships/slideLayout" Target="../slideLayouts/slideLayout55.xml"/><Relationship Id="rId4" Type="http://schemas.openxmlformats.org/officeDocument/2006/relationships/slideLayout" Target="../slideLayouts/slideLayout49.xml"/><Relationship Id="rId9" Type="http://schemas.openxmlformats.org/officeDocument/2006/relationships/slideLayout" Target="../slideLayouts/slideLayout54.xml"/><Relationship Id="rId14" Type="http://schemas.openxmlformats.org/officeDocument/2006/relationships/image" Target="../media/image2.sv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7" name="Content_SM"/>
          <p:cNvSpPr>
            <a:spLocks noGrp="1" noChangeArrowheads="1"/>
          </p:cNvSpPr>
          <p:nvPr>
            <p:ph type="body" idx="1"/>
          </p:nvPr>
        </p:nvSpPr>
        <p:spPr bwMode="auto">
          <a:xfrm>
            <a:off x="479425" y="1844675"/>
            <a:ext cx="11233150" cy="4392612"/>
          </a:xfrm>
          <a:prstGeom prst="rect">
            <a:avLst/>
          </a:prstGeom>
          <a:noFill/>
          <a:ln w="9525">
            <a:noFill/>
            <a:miter lim="800000"/>
            <a:headEnd/>
            <a:tailEnd/>
          </a:ln>
        </p:spPr>
        <p:txBody>
          <a:bodyPr vert="horz" wrap="square" lIns="72000" tIns="36000" rIns="73152" bIns="36576" numCol="1" anchor="t" anchorCtr="0" compatLnSpc="1">
            <a:prstTxWarp prst="textNoShape">
              <a:avLst/>
            </a:prstTxWarp>
          </a:body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a:p>
            <a:pPr lvl="4"/>
            <a:r>
              <a:rPr lang="en-US" dirty="0"/>
              <a:t>Fifths level</a:t>
            </a:r>
          </a:p>
        </p:txBody>
      </p:sp>
      <p:sp>
        <p:nvSpPr>
          <p:cNvPr id="21506" name="Title_SM"/>
          <p:cNvSpPr>
            <a:spLocks noGrp="1" noChangeArrowheads="1"/>
          </p:cNvSpPr>
          <p:nvPr>
            <p:ph type="title"/>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p>
            <a:pPr lvl="0"/>
            <a:r>
              <a:rPr lang="en-US" dirty="0"/>
              <a:t>Slide title, Ericsson Hilda Light 40pt, Ericsson Black, max 2-lines</a:t>
            </a:r>
          </a:p>
        </p:txBody>
      </p:sp>
      <p:sp>
        <p:nvSpPr>
          <p:cNvPr id="2" name="txtfooterCopy">
            <a:extLst>
              <a:ext uri="{FF2B5EF4-FFF2-40B4-BE49-F238E27FC236}">
                <a16:creationId xmlns:a16="http://schemas.microsoft.com/office/drawing/2014/main" id="{B5D66844-3D70-468C-AC9F-76DF3D537153}"/>
              </a:ext>
            </a:extLst>
          </p:cNvPr>
          <p:cNvSpPr txBox="1"/>
          <p:nvPr userDrawn="1"/>
        </p:nvSpPr>
        <p:spPr>
          <a:xfrm>
            <a:off x="527050" y="6524625"/>
            <a:ext cx="9865783" cy="215900"/>
          </a:xfrm>
          <a:prstGeom prst="rect">
            <a:avLst/>
          </a:prstGeom>
          <a:noFill/>
        </p:spPr>
        <p:txBody>
          <a:bodyPr vert="horz" wrap="none" lIns="0" tIns="0" rIns="0" bIns="0" rtlCol="0">
            <a:noAutofit/>
          </a:bodyPr>
          <a:lstStyle/>
          <a:p>
            <a:pPr algn="l"/>
            <a:r>
              <a:rPr lang="en-US" sz="800" b="0" i="0" u="none" dirty="0">
                <a:solidFill>
                  <a:schemeClr val="bg1"/>
                </a:solidFill>
                <a:latin typeface="+mn-lt"/>
              </a:rPr>
              <a:t>Ericsson Internal  |  2018-02-21</a:t>
            </a:r>
          </a:p>
        </p:txBody>
      </p:sp>
      <p:pic>
        <p:nvPicPr>
          <p:cNvPr id="6" name="Graphic 5">
            <a:extLst>
              <a:ext uri="{FF2B5EF4-FFF2-40B4-BE49-F238E27FC236}">
                <a16:creationId xmlns:a16="http://schemas.microsoft.com/office/drawing/2014/main" id="{DE25556D-527C-4037-A1EA-D4D374B5DCA7}"/>
              </a:ext>
            </a:extLst>
          </p:cNvPr>
          <p:cNvPicPr>
            <a:picLocks noChangeAspect="1"/>
          </p:cNvPicPr>
          <p:nvPr userDrawn="1"/>
        </p:nvPicPr>
        <p:blipFill>
          <a:blip r:embed="rId47">
            <a:extLst>
              <a:ext uri="{28A0092B-C50C-407E-A947-70E740481C1C}">
                <a14:useLocalDpi xmlns:a14="http://schemas.microsoft.com/office/drawing/2010/main" val="0"/>
              </a:ext>
              <a:ext uri="{96DAC541-7B7A-43D3-8B79-37D633B846F1}">
                <asvg:svgBlip xmlns:asvg="http://schemas.microsoft.com/office/drawing/2016/SVG/main" r:embed="rId48"/>
              </a:ext>
            </a:extLst>
          </a:blip>
          <a:stretch>
            <a:fillRect/>
          </a:stretch>
        </p:blipFill>
        <p:spPr>
          <a:xfrm>
            <a:off x="11490452" y="476250"/>
            <a:ext cx="256032" cy="256032"/>
          </a:xfrm>
          <a:prstGeom prst="rect">
            <a:avLst/>
          </a:prstGeom>
        </p:spPr>
      </p:pic>
    </p:spTree>
    <p:extLst>
      <p:ext uri="{BB962C8B-B14F-4D97-AF65-F5344CB8AC3E}">
        <p14:creationId xmlns:p14="http://schemas.microsoft.com/office/powerpoint/2010/main" val="2523064765"/>
      </p:ext>
    </p:extLst>
  </p:cSld>
  <p:clrMap bg1="lt1" tx1="dk1" bg2="lt2" tx2="dk2" accent1="accent1" accent2="accent2" accent3="accent3" accent4="accent4" accent5="accent5" accent6="accent6" hlink="hlink" folHlink="folHlink"/>
  <p:sldLayoutIdLst>
    <p:sldLayoutId id="2147483661" r:id="rId1"/>
    <p:sldLayoutId id="2147483695" r:id="rId2"/>
    <p:sldLayoutId id="2147483693"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 id="2147483672" r:id="rId14"/>
    <p:sldLayoutId id="2147483691" r:id="rId15"/>
    <p:sldLayoutId id="2147483673" r:id="rId16"/>
    <p:sldLayoutId id="2147483697" r:id="rId17"/>
    <p:sldLayoutId id="2147483698" r:id="rId18"/>
    <p:sldLayoutId id="2147483699" r:id="rId19"/>
    <p:sldLayoutId id="2147483700" r:id="rId20"/>
    <p:sldLayoutId id="2147483701" r:id="rId21"/>
    <p:sldLayoutId id="2147483702" r:id="rId22"/>
    <p:sldLayoutId id="2147483703" r:id="rId23"/>
    <p:sldLayoutId id="2147483674" r:id="rId24"/>
    <p:sldLayoutId id="2147483694" r:id="rId25"/>
    <p:sldLayoutId id="2147483682" r:id="rId26"/>
    <p:sldLayoutId id="2147483683" r:id="rId27"/>
    <p:sldLayoutId id="2147483684" r:id="rId28"/>
    <p:sldLayoutId id="2147483685" r:id="rId29"/>
    <p:sldLayoutId id="2147483675" r:id="rId30"/>
    <p:sldLayoutId id="2147483676" r:id="rId31"/>
    <p:sldLayoutId id="2147483686" r:id="rId32"/>
    <p:sldLayoutId id="2147483687" r:id="rId33"/>
    <p:sldLayoutId id="2147483688" r:id="rId34"/>
    <p:sldLayoutId id="2147483689" r:id="rId35"/>
    <p:sldLayoutId id="2147483696" r:id="rId36"/>
    <p:sldLayoutId id="2147483677" r:id="rId37"/>
    <p:sldLayoutId id="2147483678" r:id="rId38"/>
    <p:sldLayoutId id="2147483679" r:id="rId39"/>
    <p:sldLayoutId id="2147483680" r:id="rId40"/>
    <p:sldLayoutId id="2147483690" r:id="rId41"/>
    <p:sldLayoutId id="2147483681" r:id="rId42"/>
    <p:sldLayoutId id="2147483692" r:id="rId43"/>
    <p:sldLayoutId id="2147483704" r:id="rId44"/>
    <p:sldLayoutId id="2147483705" r:id="rId45"/>
  </p:sldLayoutIdLst>
  <p:hf sldNum="0" hdr="0" ftr="0" dt="0"/>
  <p:txStyles>
    <p:titleStyle>
      <a:lvl1pPr algn="l" rtl="0" eaLnBrk="1" fontAlgn="base" hangingPunct="1">
        <a:lnSpc>
          <a:spcPct val="85000"/>
        </a:lnSpc>
        <a:spcBef>
          <a:spcPts val="300"/>
        </a:spcBef>
        <a:spcAft>
          <a:spcPct val="0"/>
        </a:spcAft>
        <a:defRPr sz="4000" kern="1400" spc="-160">
          <a:solidFill>
            <a:schemeClr val="tx1"/>
          </a:solidFill>
          <a:latin typeface="+mj-lt"/>
          <a:ea typeface="+mj-ea"/>
          <a:cs typeface="+mj-cs"/>
        </a:defRPr>
      </a:lvl1pPr>
      <a:lvl2pPr algn="l" rtl="0" eaLnBrk="1" fontAlgn="base" hangingPunct="1">
        <a:lnSpc>
          <a:spcPct val="85000"/>
        </a:lnSpc>
        <a:spcBef>
          <a:spcPct val="0"/>
        </a:spcBef>
        <a:spcAft>
          <a:spcPct val="0"/>
        </a:spcAft>
        <a:defRPr sz="4000">
          <a:solidFill>
            <a:schemeClr val="tx1"/>
          </a:solidFill>
          <a:latin typeface="Ericsson Hilda" pitchFamily="2" charset="0"/>
        </a:defRPr>
      </a:lvl2pPr>
      <a:lvl3pPr algn="l" rtl="0" eaLnBrk="1" fontAlgn="base" hangingPunct="1">
        <a:lnSpc>
          <a:spcPct val="85000"/>
        </a:lnSpc>
        <a:spcBef>
          <a:spcPct val="0"/>
        </a:spcBef>
        <a:spcAft>
          <a:spcPct val="0"/>
        </a:spcAft>
        <a:defRPr sz="4000">
          <a:solidFill>
            <a:schemeClr val="tx1"/>
          </a:solidFill>
          <a:latin typeface="Ericsson Hilda" pitchFamily="2" charset="0"/>
        </a:defRPr>
      </a:lvl3pPr>
      <a:lvl4pPr algn="l" rtl="0" eaLnBrk="1" fontAlgn="base" hangingPunct="1">
        <a:lnSpc>
          <a:spcPct val="85000"/>
        </a:lnSpc>
        <a:spcBef>
          <a:spcPct val="0"/>
        </a:spcBef>
        <a:spcAft>
          <a:spcPct val="0"/>
        </a:spcAft>
        <a:defRPr sz="4000">
          <a:solidFill>
            <a:schemeClr val="tx1"/>
          </a:solidFill>
          <a:latin typeface="Ericsson Hilda" pitchFamily="2" charset="0"/>
        </a:defRPr>
      </a:lvl4pPr>
      <a:lvl5pPr algn="l" rtl="0" eaLnBrk="1" fontAlgn="base" hangingPunct="1">
        <a:lnSpc>
          <a:spcPct val="85000"/>
        </a:lnSpc>
        <a:spcBef>
          <a:spcPct val="0"/>
        </a:spcBef>
        <a:spcAft>
          <a:spcPct val="0"/>
        </a:spcAft>
        <a:defRPr sz="4000">
          <a:solidFill>
            <a:schemeClr val="tx1"/>
          </a:solidFill>
          <a:latin typeface="Ericsson Hilda" pitchFamily="2" charset="0"/>
        </a:defRPr>
      </a:lvl5pPr>
      <a:lvl6pPr marL="457200" algn="l" rtl="0" eaLnBrk="1" fontAlgn="base" hangingPunct="1">
        <a:spcBef>
          <a:spcPct val="0"/>
        </a:spcBef>
        <a:spcAft>
          <a:spcPct val="0"/>
        </a:spcAft>
        <a:defRPr sz="3200">
          <a:solidFill>
            <a:schemeClr val="tx1"/>
          </a:solidFill>
          <a:latin typeface="Ericsson Hilda" pitchFamily="2" charset="0"/>
        </a:defRPr>
      </a:lvl6pPr>
      <a:lvl7pPr marL="914400" algn="l" rtl="0" eaLnBrk="1" fontAlgn="base" hangingPunct="1">
        <a:spcBef>
          <a:spcPct val="0"/>
        </a:spcBef>
        <a:spcAft>
          <a:spcPct val="0"/>
        </a:spcAft>
        <a:defRPr sz="3200">
          <a:solidFill>
            <a:schemeClr val="tx1"/>
          </a:solidFill>
          <a:latin typeface="Ericsson Hilda" pitchFamily="2" charset="0"/>
        </a:defRPr>
      </a:lvl7pPr>
      <a:lvl8pPr marL="1371600" algn="l" rtl="0" eaLnBrk="1" fontAlgn="base" hangingPunct="1">
        <a:spcBef>
          <a:spcPct val="0"/>
        </a:spcBef>
        <a:spcAft>
          <a:spcPct val="0"/>
        </a:spcAft>
        <a:defRPr sz="3200">
          <a:solidFill>
            <a:schemeClr val="tx1"/>
          </a:solidFill>
          <a:latin typeface="Ericsson Hilda" pitchFamily="2" charset="0"/>
        </a:defRPr>
      </a:lvl8pPr>
      <a:lvl9pPr marL="1828800" algn="l" rtl="0" eaLnBrk="1" fontAlgn="base" hangingPunct="1">
        <a:spcBef>
          <a:spcPct val="0"/>
        </a:spcBef>
        <a:spcAft>
          <a:spcPct val="0"/>
        </a:spcAft>
        <a:defRPr sz="3200">
          <a:solidFill>
            <a:schemeClr val="tx1"/>
          </a:solidFill>
          <a:latin typeface="Ericsson Hilda" pitchFamily="2" charset="0"/>
        </a:defRPr>
      </a:lvl9pPr>
    </p:titleStyle>
    <p:bodyStyle>
      <a:lvl1pPr marL="3429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ea typeface="+mn-ea"/>
          <a:cs typeface="+mn-cs"/>
        </a:defRPr>
      </a:lvl1pPr>
      <a:lvl2pPr marL="712788"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2pPr>
      <a:lvl3pPr marL="10795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3pPr>
      <a:lvl4pPr marL="14351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4pPr>
      <a:lvl5pPr marL="1770063"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5pPr>
      <a:lvl6pPr marL="20716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00">
          <p15:clr>
            <a:srgbClr val="A4A3A4"/>
          </p15:clr>
        </p15:guide>
        <p15:guide id="2" pos="302">
          <p15:clr>
            <a:srgbClr val="A4A3A4"/>
          </p15:clr>
        </p15:guide>
        <p15:guide id="3" pos="1935">
          <p15:clr>
            <a:srgbClr val="A4A3A4"/>
          </p15:clr>
        </p15:guide>
        <p15:guide id="4" orient="horz" pos="981">
          <p15:clr>
            <a:srgbClr val="A4A3A4"/>
          </p15:clr>
        </p15:guide>
        <p15:guide id="6" pos="2116">
          <p15:clr>
            <a:srgbClr val="A4A3A4"/>
          </p15:clr>
        </p15:guide>
        <p15:guide id="7" pos="3931">
          <p15:clr>
            <a:srgbClr val="A4A3A4"/>
          </p15:clr>
        </p15:guide>
        <p15:guide id="9" pos="3749">
          <p15:clr>
            <a:srgbClr val="A4A3A4"/>
          </p15:clr>
        </p15:guide>
        <p15:guide id="10" pos="5564">
          <p15:clr>
            <a:srgbClr val="A4A3A4"/>
          </p15:clr>
        </p15:guide>
        <p15:guide id="12" pos="5745">
          <p15:clr>
            <a:srgbClr val="A4A3A4"/>
          </p15:clr>
        </p15:guide>
        <p15:guide id="13" pos="7378">
          <p15:clr>
            <a:srgbClr val="A4A3A4"/>
          </p15:clr>
        </p15:guide>
        <p15:guide id="16" orient="horz" pos="2478">
          <p15:clr>
            <a:srgbClr val="A4A3A4"/>
          </p15:clr>
        </p15:guide>
        <p15:guide id="17" orient="horz" pos="2614">
          <p15:clr>
            <a:srgbClr val="A4A3A4"/>
          </p15:clr>
        </p15:guide>
        <p15:guide id="18" orient="horz" pos="3929">
          <p15:clr>
            <a:srgbClr val="A4A3A4"/>
          </p15:clr>
        </p15:guide>
        <p15:guide id="19" orient="horz" pos="4110">
          <p15:clr>
            <a:srgbClr val="A4A3A4"/>
          </p15:clr>
        </p15:guide>
        <p15:guide id="20" orient="horz" pos="1162">
          <p15:clr>
            <a:srgbClr val="A4A3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1507" name="Content_SM"/>
          <p:cNvSpPr>
            <a:spLocks noGrp="1" noChangeArrowheads="1"/>
          </p:cNvSpPr>
          <p:nvPr>
            <p:ph type="body" idx="1"/>
          </p:nvPr>
        </p:nvSpPr>
        <p:spPr bwMode="auto">
          <a:xfrm>
            <a:off x="479425" y="1844675"/>
            <a:ext cx="11233150" cy="4392612"/>
          </a:xfrm>
          <a:prstGeom prst="rect">
            <a:avLst/>
          </a:prstGeom>
          <a:noFill/>
          <a:ln w="9525">
            <a:noFill/>
            <a:miter lim="800000"/>
            <a:headEnd/>
            <a:tailEnd/>
          </a:ln>
        </p:spPr>
        <p:txBody>
          <a:bodyPr vert="horz" wrap="square" lIns="72000" tIns="36000" rIns="0" bIns="0" numCol="1" anchor="t" anchorCtr="0" compatLnSpc="1">
            <a:prstTxWarp prst="textNoShape">
              <a:avLst/>
            </a:prstTxWarp>
          </a:body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21506" name="Title_SM"/>
          <p:cNvSpPr>
            <a:spLocks noGrp="1" noChangeArrowheads="1"/>
          </p:cNvSpPr>
          <p:nvPr>
            <p:ph type="title"/>
          </p:nvPr>
        </p:nvSpPr>
        <p:spPr bwMode="auto">
          <a:xfrm>
            <a:off x="479424" y="476250"/>
            <a:ext cx="8353425"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p>
            <a:pPr lvl="0"/>
            <a:r>
              <a:rPr lang="en-US" dirty="0"/>
              <a:t>Slide title, Ericsson Hilda Light 40pt, Ericsson Black, max 2-lines</a:t>
            </a:r>
          </a:p>
        </p:txBody>
      </p:sp>
      <p:sp>
        <p:nvSpPr>
          <p:cNvPr id="2" name="txtfooterCopy">
            <a:extLst>
              <a:ext uri="{FF2B5EF4-FFF2-40B4-BE49-F238E27FC236}">
                <a16:creationId xmlns:a16="http://schemas.microsoft.com/office/drawing/2014/main" id="{B5D66844-3D70-468C-AC9F-76DF3D537153}"/>
              </a:ext>
            </a:extLst>
          </p:cNvPr>
          <p:cNvSpPr txBox="1"/>
          <p:nvPr userDrawn="1"/>
        </p:nvSpPr>
        <p:spPr>
          <a:xfrm>
            <a:off x="527050" y="6524625"/>
            <a:ext cx="9865783" cy="215900"/>
          </a:xfrm>
          <a:prstGeom prst="rect">
            <a:avLst/>
          </a:prstGeom>
          <a:noFill/>
        </p:spPr>
        <p:txBody>
          <a:bodyPr vert="horz" wrap="none" lIns="0" tIns="0" rIns="0" bIns="0" rtlCol="0">
            <a:noAutofit/>
          </a:bodyPr>
          <a:lstStyle/>
          <a:p>
            <a:pPr algn="l"/>
            <a:r>
              <a:rPr lang="en-US" sz="1000" b="0" i="0" u="none">
                <a:solidFill>
                  <a:srgbClr val="87888A"/>
                </a:solidFill>
                <a:latin typeface="+mn-lt"/>
              </a:rPr>
              <a:t>5G Core update  |  Commercial in confidence  |  © Ericsson AB 2018  |  2018-04-26  |  Page </a:t>
            </a:r>
            <a:fld id="{1E14E9C3-5739-4C1B-A358-961EF4DD3748}" type="slidenum">
              <a:rPr lang="en-US" sz="1000" b="0" i="0" u="none" smtClean="0">
                <a:solidFill>
                  <a:srgbClr val="87888A"/>
                </a:solidFill>
                <a:latin typeface="+mn-lt"/>
              </a:rPr>
              <a:t>‹#›</a:t>
            </a:fld>
            <a:endParaRPr lang="en-US" sz="1000" b="0" i="0" u="none" dirty="0">
              <a:solidFill>
                <a:srgbClr val="87888A"/>
              </a:solidFill>
              <a:latin typeface="+mn-lt"/>
            </a:endParaRPr>
          </a:p>
        </p:txBody>
      </p:sp>
      <p:pic>
        <p:nvPicPr>
          <p:cNvPr id="6" name="Graphic 5">
            <a:extLst>
              <a:ext uri="{FF2B5EF4-FFF2-40B4-BE49-F238E27FC236}">
                <a16:creationId xmlns:a16="http://schemas.microsoft.com/office/drawing/2014/main" id="{DE25556D-527C-4037-A1EA-D4D374B5DCA7}"/>
              </a:ext>
            </a:extLst>
          </p:cNvPr>
          <p:cNvPicPr>
            <a:picLocks noChangeAspect="1"/>
          </p:cNvPicPr>
          <p:nvPr userDrawn="1"/>
        </p:nvPicPr>
        <p:blipFill>
          <a:blip r:embed="rId13" cstate="print">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1490452" y="476250"/>
            <a:ext cx="256032" cy="256032"/>
          </a:xfrm>
          <a:prstGeom prst="rect">
            <a:avLst/>
          </a:prstGeom>
        </p:spPr>
      </p:pic>
    </p:spTree>
    <p:extLst>
      <p:ext uri="{BB962C8B-B14F-4D97-AF65-F5344CB8AC3E}">
        <p14:creationId xmlns:p14="http://schemas.microsoft.com/office/powerpoint/2010/main" val="2135856596"/>
      </p:ext>
    </p:extLst>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Lst>
  <p:hf sldNum="0" hdr="0" ftr="0" dt="0"/>
  <p:txStyles>
    <p:titleStyle>
      <a:lvl1pPr algn="l" rtl="0" eaLnBrk="1" fontAlgn="base" hangingPunct="1">
        <a:lnSpc>
          <a:spcPct val="85000"/>
        </a:lnSpc>
        <a:spcBef>
          <a:spcPts val="300"/>
        </a:spcBef>
        <a:spcAft>
          <a:spcPct val="0"/>
        </a:spcAft>
        <a:defRPr sz="4000" kern="1400" spc="-160">
          <a:solidFill>
            <a:schemeClr val="tx1"/>
          </a:solidFill>
          <a:latin typeface="+mj-lt"/>
          <a:ea typeface="+mj-ea"/>
          <a:cs typeface="+mj-cs"/>
        </a:defRPr>
      </a:lvl1pPr>
      <a:lvl2pPr algn="l" rtl="0" eaLnBrk="1" fontAlgn="base" hangingPunct="1">
        <a:lnSpc>
          <a:spcPct val="85000"/>
        </a:lnSpc>
        <a:spcBef>
          <a:spcPct val="0"/>
        </a:spcBef>
        <a:spcAft>
          <a:spcPct val="0"/>
        </a:spcAft>
        <a:defRPr sz="4000">
          <a:solidFill>
            <a:schemeClr val="tx1"/>
          </a:solidFill>
          <a:latin typeface="Ericsson Hilda" pitchFamily="2" charset="0"/>
        </a:defRPr>
      </a:lvl2pPr>
      <a:lvl3pPr algn="l" rtl="0" eaLnBrk="1" fontAlgn="base" hangingPunct="1">
        <a:lnSpc>
          <a:spcPct val="85000"/>
        </a:lnSpc>
        <a:spcBef>
          <a:spcPct val="0"/>
        </a:spcBef>
        <a:spcAft>
          <a:spcPct val="0"/>
        </a:spcAft>
        <a:defRPr sz="4000">
          <a:solidFill>
            <a:schemeClr val="tx1"/>
          </a:solidFill>
          <a:latin typeface="Ericsson Hilda" pitchFamily="2" charset="0"/>
        </a:defRPr>
      </a:lvl3pPr>
      <a:lvl4pPr algn="l" rtl="0" eaLnBrk="1" fontAlgn="base" hangingPunct="1">
        <a:lnSpc>
          <a:spcPct val="85000"/>
        </a:lnSpc>
        <a:spcBef>
          <a:spcPct val="0"/>
        </a:spcBef>
        <a:spcAft>
          <a:spcPct val="0"/>
        </a:spcAft>
        <a:defRPr sz="4000">
          <a:solidFill>
            <a:schemeClr val="tx1"/>
          </a:solidFill>
          <a:latin typeface="Ericsson Hilda" pitchFamily="2" charset="0"/>
        </a:defRPr>
      </a:lvl4pPr>
      <a:lvl5pPr algn="l" rtl="0" eaLnBrk="1" fontAlgn="base" hangingPunct="1">
        <a:lnSpc>
          <a:spcPct val="85000"/>
        </a:lnSpc>
        <a:spcBef>
          <a:spcPct val="0"/>
        </a:spcBef>
        <a:spcAft>
          <a:spcPct val="0"/>
        </a:spcAft>
        <a:defRPr sz="4000">
          <a:solidFill>
            <a:schemeClr val="tx1"/>
          </a:solidFill>
          <a:latin typeface="Ericsson Hilda" pitchFamily="2" charset="0"/>
        </a:defRPr>
      </a:lvl5pPr>
      <a:lvl6pPr marL="457200" algn="l" rtl="0" eaLnBrk="1" fontAlgn="base" hangingPunct="1">
        <a:spcBef>
          <a:spcPct val="0"/>
        </a:spcBef>
        <a:spcAft>
          <a:spcPct val="0"/>
        </a:spcAft>
        <a:defRPr sz="3200">
          <a:solidFill>
            <a:schemeClr val="tx1"/>
          </a:solidFill>
          <a:latin typeface="Ericsson Hilda" pitchFamily="2" charset="0"/>
        </a:defRPr>
      </a:lvl6pPr>
      <a:lvl7pPr marL="914400" algn="l" rtl="0" eaLnBrk="1" fontAlgn="base" hangingPunct="1">
        <a:spcBef>
          <a:spcPct val="0"/>
        </a:spcBef>
        <a:spcAft>
          <a:spcPct val="0"/>
        </a:spcAft>
        <a:defRPr sz="3200">
          <a:solidFill>
            <a:schemeClr val="tx1"/>
          </a:solidFill>
          <a:latin typeface="Ericsson Hilda" pitchFamily="2" charset="0"/>
        </a:defRPr>
      </a:lvl7pPr>
      <a:lvl8pPr marL="1371600" algn="l" rtl="0" eaLnBrk="1" fontAlgn="base" hangingPunct="1">
        <a:spcBef>
          <a:spcPct val="0"/>
        </a:spcBef>
        <a:spcAft>
          <a:spcPct val="0"/>
        </a:spcAft>
        <a:defRPr sz="3200">
          <a:solidFill>
            <a:schemeClr val="tx1"/>
          </a:solidFill>
          <a:latin typeface="Ericsson Hilda" pitchFamily="2" charset="0"/>
        </a:defRPr>
      </a:lvl8pPr>
      <a:lvl9pPr marL="1828800" algn="l" rtl="0" eaLnBrk="1" fontAlgn="base" hangingPunct="1">
        <a:spcBef>
          <a:spcPct val="0"/>
        </a:spcBef>
        <a:spcAft>
          <a:spcPct val="0"/>
        </a:spcAft>
        <a:defRPr sz="3200">
          <a:solidFill>
            <a:schemeClr val="tx1"/>
          </a:solidFill>
          <a:latin typeface="Ericsson Hilda" pitchFamily="2" charset="0"/>
        </a:defRPr>
      </a:lvl9pPr>
    </p:titleStyle>
    <p:bodyStyle>
      <a:lvl1pPr marL="3429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ea typeface="+mn-ea"/>
          <a:cs typeface="+mn-cs"/>
        </a:defRPr>
      </a:lvl1pPr>
      <a:lvl2pPr marL="712788"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2pPr>
      <a:lvl3pPr marL="10795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3pPr>
      <a:lvl4pPr marL="14351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4pPr>
      <a:lvl5pPr marL="13716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5pPr>
      <a:lvl6pPr marL="20716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00">
          <p15:clr>
            <a:srgbClr val="A4A3A4"/>
          </p15:clr>
        </p15:guide>
        <p15:guide id="2" pos="302">
          <p15:clr>
            <a:srgbClr val="A4A3A4"/>
          </p15:clr>
        </p15:guide>
        <p15:guide id="3" pos="1935">
          <p15:clr>
            <a:srgbClr val="A4A3A4"/>
          </p15:clr>
        </p15:guide>
        <p15:guide id="4" orient="horz" pos="981">
          <p15:clr>
            <a:srgbClr val="A4A3A4"/>
          </p15:clr>
        </p15:guide>
        <p15:guide id="6" pos="2116">
          <p15:clr>
            <a:srgbClr val="A4A3A4"/>
          </p15:clr>
        </p15:guide>
        <p15:guide id="7" pos="3931">
          <p15:clr>
            <a:srgbClr val="A4A3A4"/>
          </p15:clr>
        </p15:guide>
        <p15:guide id="9" pos="3749">
          <p15:clr>
            <a:srgbClr val="A4A3A4"/>
          </p15:clr>
        </p15:guide>
        <p15:guide id="10" pos="5564">
          <p15:clr>
            <a:srgbClr val="A4A3A4"/>
          </p15:clr>
        </p15:guide>
        <p15:guide id="12" pos="5745">
          <p15:clr>
            <a:srgbClr val="A4A3A4"/>
          </p15:clr>
        </p15:guide>
        <p15:guide id="13" pos="7378">
          <p15:clr>
            <a:srgbClr val="A4A3A4"/>
          </p15:clr>
        </p15:guide>
        <p15:guide id="16" orient="horz" pos="2478">
          <p15:clr>
            <a:srgbClr val="A4A3A4"/>
          </p15:clr>
        </p15:guide>
        <p15:guide id="17" orient="horz" pos="2614">
          <p15:clr>
            <a:srgbClr val="A4A3A4"/>
          </p15:clr>
        </p15:guide>
        <p15:guide id="18" orient="horz" pos="3929">
          <p15:clr>
            <a:srgbClr val="A4A3A4"/>
          </p15:clr>
        </p15:guide>
        <p15:guide id="19" orient="horz" pos="4110">
          <p15:clr>
            <a:srgbClr val="A4A3A4"/>
          </p15:clr>
        </p15:guide>
        <p15:guide id="20" orient="horz" pos="1162">
          <p15:clr>
            <a:srgbClr val="A4A3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0.xml"/></Relationships>
</file>

<file path=ppt/slides/_rels/slide3.xml.rels><?xml version="1.0" encoding="UTF-8" standalone="yes"?>
<Relationships xmlns="http://schemas.openxmlformats.org/package/2006/relationships"><Relationship Id="rId3" Type="http://schemas.openxmlformats.org/officeDocument/2006/relationships/hyperlink" Target="http://www.3gpp.org/ftp/tsg_sa/WG2_Arch/TSGS2_129BIS_West_Palm_Beach/Docs/S2-1812491.zip" TargetMode="External"/><Relationship Id="rId2" Type="http://schemas.openxmlformats.org/officeDocument/2006/relationships/hyperlink" Target="http://www.3gpp.org/ftp/tsg_sa/WG2_Arch/TSGS2_129BIS_West_Palm_Beach/Docs/S2-1812454.zip" TargetMode="External"/><Relationship Id="rId1" Type="http://schemas.openxmlformats.org/officeDocument/2006/relationships/slideLayout" Target="../slideLayouts/slideLayout30.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hyperlink" Target="http://www.3gpp.org/ftp/tsg_ct/WG1_mm-cc-sm_ex-CN1/TSGC1_114_Bratislava/docs/C1-190340.zip" TargetMode="External"/></Relationships>
</file>

<file path=ppt/slides/_rels/slide4.xml.rels><?xml version="1.0" encoding="UTF-8" standalone="yes"?>
<Relationships xmlns="http://schemas.openxmlformats.org/package/2006/relationships"><Relationship Id="rId2" Type="http://schemas.openxmlformats.org/officeDocument/2006/relationships/hyperlink" Target="http://www.3gpp.org/ftp/tsg_sa/WG2_Arch/WG2_Arch/TSGS2_130_Kochi/Docs/S2-1901137.zip" TargetMode="External"/><Relationship Id="rId1" Type="http://schemas.openxmlformats.org/officeDocument/2006/relationships/slideLayout" Target="../slideLayouts/slideLayout30.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965DB9-990D-42FA-8A96-AE9E2B1A33B1}"/>
              </a:ext>
            </a:extLst>
          </p:cNvPr>
          <p:cNvSpPr>
            <a:spLocks noGrp="1"/>
          </p:cNvSpPr>
          <p:nvPr>
            <p:ph type="ctrTitle"/>
          </p:nvPr>
        </p:nvSpPr>
        <p:spPr>
          <a:xfrm>
            <a:off x="479424" y="476250"/>
            <a:ext cx="10868279" cy="3457576"/>
          </a:xfrm>
        </p:spPr>
        <p:txBody>
          <a:bodyPr/>
          <a:lstStyle/>
          <a:p>
            <a:r>
              <a:rPr lang="en-GB" sz="2800" b="1" dirty="0"/>
              <a:t>3GPP TSG-SA WG2 Meeting #131</a:t>
            </a:r>
            <a:r>
              <a:rPr lang="en-GB" sz="2800" b="1" i="1" dirty="0"/>
              <a:t> 				</a:t>
            </a:r>
            <a:r>
              <a:rPr lang="en-GB" sz="2800" b="1" dirty="0"/>
              <a:t>S2-</a:t>
            </a:r>
            <a:r>
              <a:rPr lang="en-GB" sz="2800" dirty="0"/>
              <a:t> </a:t>
            </a:r>
            <a:r>
              <a:rPr lang="en-GB" sz="2800" b="1" dirty="0"/>
              <a:t>1901577</a:t>
            </a:r>
            <a:br>
              <a:rPr lang="en-US" sz="2800" dirty="0"/>
            </a:br>
            <a:r>
              <a:rPr lang="en-GB" sz="2800" b="1" dirty="0"/>
              <a:t>Santa Cruz - Tenerife, Spain, 25 Feb - 1 March                      (revision of S2-19xxxx)</a:t>
            </a:r>
            <a:r>
              <a:rPr lang="en-US" sz="2800" dirty="0"/>
              <a:t> </a:t>
            </a:r>
            <a:br>
              <a:rPr lang="en-US" sz="2800" dirty="0"/>
            </a:br>
            <a:br>
              <a:rPr lang="en-US" sz="2800" dirty="0"/>
            </a:br>
            <a:br>
              <a:rPr lang="en-US" sz="2800" dirty="0"/>
            </a:br>
            <a:r>
              <a:rPr lang="en-GB" sz="2800" b="1" dirty="0"/>
              <a:t>Source: </a:t>
            </a:r>
            <a:r>
              <a:rPr lang="en-GB" sz="2800" dirty="0"/>
              <a:t>Ericsson</a:t>
            </a:r>
            <a:r>
              <a:rPr lang="en-GB" sz="2800"/>
              <a:t>,</a:t>
            </a:r>
            <a:r>
              <a:rPr lang="en-GB" sz="2800">
                <a:highlight>
                  <a:srgbClr val="FFFF00"/>
                </a:highlight>
              </a:rPr>
              <a:t> …</a:t>
            </a:r>
            <a:br>
              <a:rPr lang="en-US" sz="2800" dirty="0"/>
            </a:br>
            <a:r>
              <a:rPr lang="en-GB" sz="2800" b="1" dirty="0"/>
              <a:t>Title: </a:t>
            </a:r>
            <a:r>
              <a:rPr lang="en-GB" sz="2800" dirty="0"/>
              <a:t>Secured Packet Service</a:t>
            </a:r>
            <a:br>
              <a:rPr lang="en-US" sz="2800" dirty="0"/>
            </a:br>
            <a:r>
              <a:rPr lang="en-GB" sz="2800" b="1" dirty="0"/>
              <a:t>Document for: </a:t>
            </a:r>
            <a:r>
              <a:rPr lang="en-GB" sz="2800" dirty="0"/>
              <a:t>Discussion</a:t>
            </a:r>
            <a:br>
              <a:rPr lang="en-US" sz="2800" dirty="0"/>
            </a:br>
            <a:r>
              <a:rPr lang="en-GB" sz="2800" b="1" dirty="0"/>
              <a:t>Agenda Item: </a:t>
            </a:r>
            <a:r>
              <a:rPr lang="en-GB" sz="2800" dirty="0"/>
              <a:t>7.1</a:t>
            </a:r>
            <a:br>
              <a:rPr lang="en-US" sz="2800" dirty="0"/>
            </a:br>
            <a:r>
              <a:rPr lang="en-GB" sz="2800" b="1" dirty="0"/>
              <a:t>Work Item / Release: </a:t>
            </a:r>
            <a:r>
              <a:rPr lang="en-GB" sz="2800" dirty="0"/>
              <a:t>TEI16</a:t>
            </a:r>
            <a:r>
              <a:rPr lang="en-US" sz="2800" dirty="0"/>
              <a:t> </a:t>
            </a:r>
            <a:br>
              <a:rPr lang="en-US" sz="2800" dirty="0"/>
            </a:br>
            <a:endParaRPr lang="en-US" sz="2800" dirty="0"/>
          </a:p>
        </p:txBody>
      </p:sp>
      <p:sp>
        <p:nvSpPr>
          <p:cNvPr id="3" name="Subtitle 2">
            <a:extLst>
              <a:ext uri="{FF2B5EF4-FFF2-40B4-BE49-F238E27FC236}">
                <a16:creationId xmlns:a16="http://schemas.microsoft.com/office/drawing/2014/main" id="{BB1DC945-4710-4796-AC34-0832F26E36A9}"/>
              </a:ext>
            </a:extLst>
          </p:cNvPr>
          <p:cNvSpPr>
            <a:spLocks noGrp="1"/>
          </p:cNvSpPr>
          <p:nvPr>
            <p:ph type="subTitle" idx="1"/>
          </p:nvPr>
        </p:nvSpPr>
        <p:spPr>
          <a:xfrm>
            <a:off x="479424" y="4149725"/>
            <a:ext cx="10140835" cy="2087563"/>
          </a:xfrm>
        </p:spPr>
        <p:txBody>
          <a:bodyPr/>
          <a:lstStyle/>
          <a:p>
            <a:r>
              <a:rPr lang="en-GB" b="1" i="1" dirty="0"/>
              <a:t>Abstract of the contribution:</a:t>
            </a:r>
            <a:r>
              <a:rPr lang="en-GB" i="1" dirty="0"/>
              <a:t> This contribution proposes the principles for a mechanism for UDM to get any parameter to be provided to the USIM in Secured Packet format. </a:t>
            </a:r>
            <a:endParaRPr lang="en-US" i="1" dirty="0"/>
          </a:p>
        </p:txBody>
      </p:sp>
    </p:spTree>
    <p:extLst>
      <p:ext uri="{BB962C8B-B14F-4D97-AF65-F5344CB8AC3E}">
        <p14:creationId xmlns:p14="http://schemas.microsoft.com/office/powerpoint/2010/main" val="42185249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58B5E917-4B0A-4103-A087-E704D546F63A}"/>
              </a:ext>
            </a:extLst>
          </p:cNvPr>
          <p:cNvSpPr>
            <a:spLocks noGrp="1"/>
          </p:cNvSpPr>
          <p:nvPr>
            <p:ph sz="half" idx="1"/>
          </p:nvPr>
        </p:nvSpPr>
        <p:spPr>
          <a:xfrm>
            <a:off x="479425" y="1341567"/>
            <a:ext cx="11233150" cy="4841877"/>
          </a:xfrm>
          <a:noFill/>
        </p:spPr>
        <p:txBody>
          <a:bodyPr/>
          <a:lstStyle/>
          <a:p>
            <a:pPr>
              <a:buClrTx/>
            </a:pPr>
            <a:r>
              <a:rPr lang="en-GB" sz="1800" dirty="0"/>
              <a:t>3GPP </a:t>
            </a:r>
            <a:r>
              <a:rPr lang="en-GB" sz="1800" dirty="0" err="1"/>
              <a:t>Rel</a:t>
            </a:r>
            <a:r>
              <a:rPr lang="en-GB" sz="1800" dirty="0"/>
              <a:t> 15 enables the delivery of information from the HPLMN/UDM to the UE via a CP procedure.  </a:t>
            </a:r>
          </a:p>
          <a:p>
            <a:pPr lvl="1">
              <a:buClrTx/>
            </a:pPr>
            <a:r>
              <a:rPr lang="en-GB" sz="1800" dirty="0"/>
              <a:t>Steering of Roaming (</a:t>
            </a:r>
            <a:r>
              <a:rPr lang="en-GB" sz="1800" dirty="0" err="1"/>
              <a:t>SoR</a:t>
            </a:r>
            <a:r>
              <a:rPr lang="en-GB" sz="1800" dirty="0"/>
              <a:t>)</a:t>
            </a:r>
            <a:r>
              <a:rPr lang="en-GB" sz="1000" dirty="0"/>
              <a:t> </a:t>
            </a:r>
          </a:p>
          <a:p>
            <a:pPr lvl="1">
              <a:buClrTx/>
            </a:pPr>
            <a:r>
              <a:rPr lang="en-GB" sz="1800" dirty="0"/>
              <a:t>Delivery of Network Slicing Subscription Change Indication to UE. </a:t>
            </a:r>
          </a:p>
          <a:p>
            <a:pPr lvl="1">
              <a:buClrTx/>
            </a:pPr>
            <a:r>
              <a:rPr lang="en-GB" sz="1800" dirty="0"/>
              <a:t>UE Parameter Update procedure including possibility to … </a:t>
            </a:r>
          </a:p>
          <a:p>
            <a:pPr lvl="2">
              <a:buClrTx/>
            </a:pPr>
            <a:r>
              <a:rPr lang="en-GB" sz="1800" dirty="0"/>
              <a:t>Update Default Configured S-NSSAI in UE.</a:t>
            </a:r>
          </a:p>
          <a:p>
            <a:pPr lvl="2">
              <a:buClrTx/>
            </a:pPr>
            <a:r>
              <a:rPr lang="en-GB" sz="1800" dirty="0"/>
              <a:t>Routing Indicator in USIM.  </a:t>
            </a:r>
          </a:p>
          <a:p>
            <a:pPr>
              <a:spcBef>
                <a:spcPct val="50000"/>
              </a:spcBef>
              <a:buClrTx/>
              <a:defRPr/>
            </a:pPr>
            <a:r>
              <a:rPr lang="en-GB" sz="1800" dirty="0"/>
              <a:t>This includes a security procedure so that information in transit is integrity protected (using </a:t>
            </a:r>
            <a:r>
              <a:rPr lang="en-GB" sz="1800" dirty="0" err="1"/>
              <a:t>Nausf</a:t>
            </a:r>
            <a:r>
              <a:rPr lang="en-GB" sz="1800" dirty="0"/>
              <a:t> service) and HPLMN can get prove from UE that the information was successfully delivered. </a:t>
            </a:r>
          </a:p>
          <a:p>
            <a:pPr>
              <a:spcBef>
                <a:spcPct val="50000"/>
              </a:spcBef>
              <a:buClrTx/>
              <a:defRPr/>
            </a:pPr>
            <a:r>
              <a:rPr lang="en-GB" sz="1800" dirty="0"/>
              <a:t>Some of the updated </a:t>
            </a:r>
            <a:r>
              <a:rPr lang="en-GB" sz="1800" dirty="0" err="1"/>
              <a:t>params</a:t>
            </a:r>
            <a:r>
              <a:rPr lang="en-GB" sz="1800" dirty="0"/>
              <a:t> in these UCs are  targeted for the USIM rather than for the ME.</a:t>
            </a:r>
          </a:p>
          <a:p>
            <a:pPr lvl="1"/>
            <a:r>
              <a:rPr lang="en-GB" sz="1600" dirty="0" err="1"/>
              <a:t>SoR</a:t>
            </a:r>
            <a:r>
              <a:rPr lang="en-GB" sz="1600" dirty="0"/>
              <a:t> and Routing Indicator within UE Param Update.</a:t>
            </a:r>
          </a:p>
          <a:p>
            <a:pPr lvl="1"/>
            <a:r>
              <a:rPr lang="en-GB" sz="1600" dirty="0"/>
              <a:t>Concerns exist that VPLMN AMF may read updated parameters (</a:t>
            </a:r>
            <a:r>
              <a:rPr lang="en-GB" sz="1600" dirty="0" err="1"/>
              <a:t>SoR</a:t>
            </a:r>
            <a:r>
              <a:rPr lang="en-GB" sz="1600" dirty="0"/>
              <a:t> specially) and that ME’s shall be allowed to manipulate info within USIM.</a:t>
            </a:r>
            <a:r>
              <a:rPr lang="en-GB" sz="1800" dirty="0"/>
              <a:t> </a:t>
            </a:r>
            <a:endParaRPr lang="en-GB" dirty="0"/>
          </a:p>
          <a:p>
            <a:pPr>
              <a:spcBef>
                <a:spcPct val="50000"/>
              </a:spcBef>
              <a:buClrTx/>
              <a:defRPr/>
            </a:pPr>
            <a:r>
              <a:rPr lang="en-GB" sz="1800" dirty="0"/>
              <a:t>Therefore the possibility for UDM to provide this information using Secured Packet format as defined in TS 31.115 has been specified. The structure and security of Secured Packets shall comply with ETSI TS 102 225.</a:t>
            </a:r>
            <a:endParaRPr lang="en-GB" sz="1600" dirty="0"/>
          </a:p>
          <a:p>
            <a:pPr>
              <a:buClrTx/>
            </a:pPr>
            <a:endParaRPr lang="es-ES_tradnl" sz="400" dirty="0"/>
          </a:p>
          <a:p>
            <a:pPr>
              <a:buClrTx/>
            </a:pPr>
            <a:r>
              <a:rPr lang="en-GB" sz="1800" dirty="0"/>
              <a:t>It is unclear however how relevant </a:t>
            </a:r>
            <a:r>
              <a:rPr lang="es-ES_tradnl" sz="1800" dirty="0"/>
              <a:t>UE </a:t>
            </a:r>
            <a:r>
              <a:rPr lang="en-GB" sz="1800" dirty="0"/>
              <a:t>parameters composed </a:t>
            </a:r>
            <a:r>
              <a:rPr lang="es-ES" sz="1800" dirty="0"/>
              <a:t>and </a:t>
            </a:r>
            <a:r>
              <a:rPr lang="en-GB" sz="1800" dirty="0"/>
              <a:t>secured using </a:t>
            </a:r>
            <a:r>
              <a:rPr lang="en-US" sz="1800" dirty="0"/>
              <a:t>Secured Packet as defined in TS 31.115 and ETSI TS 102 225 are made available to UDM. </a:t>
            </a:r>
            <a:endParaRPr lang="en-GB" dirty="0"/>
          </a:p>
        </p:txBody>
      </p:sp>
      <p:sp>
        <p:nvSpPr>
          <p:cNvPr id="2" name="Title 1">
            <a:extLst>
              <a:ext uri="{FF2B5EF4-FFF2-40B4-BE49-F238E27FC236}">
                <a16:creationId xmlns:a16="http://schemas.microsoft.com/office/drawing/2014/main" id="{ED60547E-C0F3-4B1E-AFE8-1554BF203CAC}"/>
              </a:ext>
            </a:extLst>
          </p:cNvPr>
          <p:cNvSpPr>
            <a:spLocks noGrp="1"/>
          </p:cNvSpPr>
          <p:nvPr>
            <p:ph type="title"/>
          </p:nvPr>
        </p:nvSpPr>
        <p:spPr/>
        <p:txBody>
          <a:bodyPr/>
          <a:lstStyle/>
          <a:p>
            <a:r>
              <a:rPr lang="en-US" dirty="0"/>
              <a:t>Background</a:t>
            </a:r>
          </a:p>
        </p:txBody>
      </p:sp>
    </p:spTree>
    <p:extLst>
      <p:ext uri="{BB962C8B-B14F-4D97-AF65-F5344CB8AC3E}">
        <p14:creationId xmlns:p14="http://schemas.microsoft.com/office/powerpoint/2010/main" val="22835186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58B5E917-4B0A-4103-A087-E704D546F63A}"/>
              </a:ext>
            </a:extLst>
          </p:cNvPr>
          <p:cNvSpPr>
            <a:spLocks noGrp="1"/>
          </p:cNvSpPr>
          <p:nvPr>
            <p:ph sz="half" idx="1"/>
          </p:nvPr>
        </p:nvSpPr>
        <p:spPr>
          <a:xfrm>
            <a:off x="4644567" y="1070372"/>
            <a:ext cx="7516949" cy="5530160"/>
          </a:xfrm>
          <a:noFill/>
        </p:spPr>
        <p:txBody>
          <a:bodyPr/>
          <a:lstStyle/>
          <a:p>
            <a:pPr>
              <a:spcBef>
                <a:spcPct val="50000"/>
              </a:spcBef>
              <a:buClrTx/>
              <a:defRPr/>
            </a:pPr>
            <a:r>
              <a:rPr lang="en-GB" sz="1800" dirty="0"/>
              <a:t>Gemalto/Orange presented a solution proposing a NEW service for </a:t>
            </a:r>
            <a:r>
              <a:rPr lang="en-GB" sz="1800" dirty="0" err="1"/>
              <a:t>SoR</a:t>
            </a:r>
            <a:r>
              <a:rPr lang="en-GB" sz="1800" dirty="0"/>
              <a:t> protection in SA2 and CT1. </a:t>
            </a:r>
          </a:p>
          <a:p>
            <a:pPr lvl="1">
              <a:buClrTx/>
              <a:defRPr/>
            </a:pPr>
            <a:r>
              <a:rPr lang="en-US" sz="1600" u="sng" dirty="0">
                <a:hlinkClick r:id="rId2"/>
              </a:rPr>
              <a:t>S2-1812454</a:t>
            </a:r>
            <a:r>
              <a:rPr lang="en-GB" sz="1600" dirty="0"/>
              <a:t>/</a:t>
            </a:r>
            <a:r>
              <a:rPr lang="en-US" sz="1600" u="sng" dirty="0">
                <a:hlinkClick r:id="rId3"/>
              </a:rPr>
              <a:t>S2-1812491</a:t>
            </a:r>
            <a:r>
              <a:rPr lang="en-US" sz="1600" u="sng" dirty="0"/>
              <a:t> </a:t>
            </a:r>
            <a:r>
              <a:rPr lang="en-GB" sz="1600" dirty="0"/>
              <a:t>and </a:t>
            </a:r>
            <a:r>
              <a:rPr lang="en-US" sz="1600" u="sng" dirty="0">
                <a:hlinkClick r:id="rId4"/>
              </a:rPr>
              <a:t>C1-190340</a:t>
            </a:r>
            <a:r>
              <a:rPr lang="en-GB" sz="1600" u="sng" dirty="0">
                <a:hlinkClick r:id="rId4"/>
              </a:rPr>
              <a:t> </a:t>
            </a:r>
            <a:endParaRPr lang="en-GB" sz="1600" u="sng" dirty="0"/>
          </a:p>
          <a:p>
            <a:pPr>
              <a:buClrTx/>
              <a:defRPr/>
            </a:pPr>
            <a:endParaRPr lang="en-GB" sz="800" dirty="0"/>
          </a:p>
          <a:p>
            <a:pPr>
              <a:buClrTx/>
              <a:defRPr/>
            </a:pPr>
            <a:r>
              <a:rPr lang="en-GB" sz="1800" dirty="0"/>
              <a:t>This proposal is though only proposed in the context of </a:t>
            </a:r>
            <a:r>
              <a:rPr lang="en-GB" sz="1800" dirty="0" err="1"/>
              <a:t>SoR</a:t>
            </a:r>
            <a:r>
              <a:rPr lang="en-GB" sz="1800" dirty="0"/>
              <a:t> while a more general mechanism will enable that other UE parameters targeted for the USIM (e.g. Routing Indicator) could be covered too.  </a:t>
            </a:r>
          </a:p>
          <a:p>
            <a:pPr>
              <a:buClrTx/>
              <a:defRPr/>
            </a:pPr>
            <a:endParaRPr lang="en-GB" sz="800" dirty="0"/>
          </a:p>
          <a:p>
            <a:pPr>
              <a:buClrTx/>
              <a:defRPr/>
            </a:pPr>
            <a:r>
              <a:rPr lang="en-GB" sz="1800" dirty="0"/>
              <a:t>Additionally, this proposal does not make a proper use of the relevant parameters from a subscription management point of view. </a:t>
            </a:r>
          </a:p>
          <a:p>
            <a:pPr lvl="1">
              <a:buClrTx/>
              <a:defRPr/>
            </a:pPr>
            <a:r>
              <a:rPr lang="fr-FR" altLang="en-US" sz="1600" b="1" i="1" dirty="0" err="1">
                <a:solidFill>
                  <a:srgbClr val="0070C0"/>
                </a:solidFill>
              </a:rPr>
              <a:t>During</a:t>
            </a:r>
            <a:r>
              <a:rPr lang="fr-FR" altLang="en-US" sz="1600" b="1" i="1" dirty="0">
                <a:solidFill>
                  <a:srgbClr val="0070C0"/>
                </a:solidFill>
              </a:rPr>
              <a:t> registration: </a:t>
            </a:r>
            <a:r>
              <a:rPr lang="fr-FR" altLang="en-US" sz="1600" i="1" dirty="0">
                <a:solidFill>
                  <a:srgbClr val="0070C0"/>
                </a:solidFill>
              </a:rPr>
              <a:t>The UDM </a:t>
            </a:r>
            <a:r>
              <a:rPr lang="fr-FR" altLang="en-US" sz="1600" i="1" dirty="0" err="1">
                <a:solidFill>
                  <a:srgbClr val="0070C0"/>
                </a:solidFill>
              </a:rPr>
              <a:t>will</a:t>
            </a:r>
            <a:r>
              <a:rPr lang="fr-FR" altLang="en-US" sz="1600" i="1" dirty="0">
                <a:solidFill>
                  <a:srgbClr val="0070C0"/>
                </a:solidFill>
              </a:rPr>
              <a:t> </a:t>
            </a:r>
            <a:r>
              <a:rPr lang="fr-FR" altLang="en-US" sz="1600" i="1" dirty="0" err="1">
                <a:solidFill>
                  <a:srgbClr val="0070C0"/>
                </a:solidFill>
              </a:rPr>
              <a:t>retrieve</a:t>
            </a:r>
            <a:r>
              <a:rPr lang="fr-FR" altLang="en-US" sz="1600" i="1" dirty="0">
                <a:solidFill>
                  <a:srgbClr val="0070C0"/>
                </a:solidFill>
              </a:rPr>
              <a:t> in real time the </a:t>
            </a:r>
            <a:r>
              <a:rPr lang="fr-FR" altLang="en-US" sz="1600" i="1" dirty="0" err="1">
                <a:solidFill>
                  <a:srgbClr val="0070C0"/>
                </a:solidFill>
              </a:rPr>
              <a:t>PLMNList</a:t>
            </a:r>
            <a:r>
              <a:rPr lang="fr-FR" altLang="en-US" sz="1600" i="1" dirty="0">
                <a:solidFill>
                  <a:srgbClr val="0070C0"/>
                </a:solidFill>
              </a:rPr>
              <a:t> (as </a:t>
            </a:r>
            <a:r>
              <a:rPr lang="fr-FR" altLang="en-US" sz="1600" i="1" dirty="0" err="1">
                <a:solidFill>
                  <a:srgbClr val="0070C0"/>
                </a:solidFill>
              </a:rPr>
              <a:t>secure</a:t>
            </a:r>
            <a:r>
              <a:rPr lang="fr-FR" altLang="en-US" sz="1600" i="1" dirty="0">
                <a:solidFill>
                  <a:srgbClr val="0070C0"/>
                </a:solidFill>
              </a:rPr>
              <a:t> </a:t>
            </a:r>
            <a:r>
              <a:rPr lang="fr-FR" altLang="en-US" sz="1600" i="1" dirty="0" err="1">
                <a:solidFill>
                  <a:srgbClr val="0070C0"/>
                </a:solidFill>
              </a:rPr>
              <a:t>packet</a:t>
            </a:r>
            <a:r>
              <a:rPr lang="fr-FR" altLang="en-US" sz="1600" i="1" dirty="0">
                <a:solidFill>
                  <a:srgbClr val="0070C0"/>
                </a:solidFill>
              </a:rPr>
              <a:t>) </a:t>
            </a:r>
            <a:r>
              <a:rPr lang="fr-FR" altLang="en-US" sz="1600" i="1" dirty="0" err="1">
                <a:solidFill>
                  <a:schemeClr val="accent1"/>
                </a:solidFill>
              </a:rPr>
              <a:t>from</a:t>
            </a:r>
            <a:r>
              <a:rPr lang="fr-FR" altLang="en-US" sz="1600" i="1" dirty="0">
                <a:solidFill>
                  <a:schemeClr val="accent1"/>
                </a:solidFill>
              </a:rPr>
              <a:t> </a:t>
            </a:r>
            <a:r>
              <a:rPr lang="fr-FR" altLang="en-US" sz="1600" i="1" dirty="0" err="1">
                <a:solidFill>
                  <a:schemeClr val="accent1"/>
                </a:solidFill>
              </a:rPr>
              <a:t>SoRNF</a:t>
            </a:r>
            <a:r>
              <a:rPr lang="fr-FR" altLang="en-US" sz="1600" i="1" dirty="0">
                <a:solidFill>
                  <a:srgbClr val="0070C0"/>
                </a:solidFill>
              </a:rPr>
              <a:t>.</a:t>
            </a:r>
          </a:p>
          <a:p>
            <a:pPr lvl="2">
              <a:buClrTx/>
              <a:defRPr/>
            </a:pPr>
            <a:r>
              <a:rPr lang="fr-FR" altLang="en-US" sz="1600" dirty="0" err="1"/>
              <a:t>Suggests</a:t>
            </a:r>
            <a:r>
              <a:rPr lang="fr-FR" altLang="en-US" sz="1600" dirty="0"/>
              <a:t> UDM to </a:t>
            </a:r>
            <a:r>
              <a:rPr lang="fr-FR" altLang="en-US" sz="1600" dirty="0" err="1"/>
              <a:t>fetch</a:t>
            </a:r>
            <a:r>
              <a:rPr lang="fr-FR" altLang="en-US" sz="1600" dirty="0"/>
              <a:t> </a:t>
            </a:r>
            <a:r>
              <a:rPr lang="fr-FR" altLang="en-US" sz="1600" dirty="0" err="1"/>
              <a:t>SoR</a:t>
            </a:r>
            <a:r>
              <a:rPr lang="fr-FR" altLang="en-US" sz="1600" dirty="0"/>
              <a:t> info </a:t>
            </a:r>
            <a:r>
              <a:rPr lang="fr-FR" altLang="en-US" sz="1600" dirty="0" err="1"/>
              <a:t>from</a:t>
            </a:r>
            <a:r>
              <a:rPr lang="fr-FR" altLang="en-US" sz="1600" dirty="0"/>
              <a:t> </a:t>
            </a:r>
            <a:r>
              <a:rPr lang="fr-FR" altLang="en-US" sz="1600" dirty="0" err="1"/>
              <a:t>SoRNF</a:t>
            </a:r>
            <a:r>
              <a:rPr lang="fr-FR" altLang="en-US" sz="1600" dirty="0"/>
              <a:t> (</a:t>
            </a:r>
            <a:r>
              <a:rPr lang="fr-FR" altLang="en-US" sz="1600" dirty="0" err="1"/>
              <a:t>rather</a:t>
            </a:r>
            <a:r>
              <a:rPr lang="fr-FR" altLang="en-US" sz="1600" dirty="0"/>
              <a:t> </a:t>
            </a:r>
            <a:r>
              <a:rPr lang="fr-FR" altLang="en-US" sz="1600" dirty="0" err="1"/>
              <a:t>than</a:t>
            </a:r>
            <a:r>
              <a:rPr lang="fr-FR" altLang="en-US" sz="1600" dirty="0"/>
              <a:t> </a:t>
            </a:r>
            <a:r>
              <a:rPr lang="fr-FR" altLang="en-US" sz="1600" dirty="0" err="1"/>
              <a:t>from</a:t>
            </a:r>
            <a:r>
              <a:rPr lang="fr-FR" altLang="en-US" sz="1600" dirty="0"/>
              <a:t> UDR) in </a:t>
            </a:r>
            <a:r>
              <a:rPr lang="fr-FR" altLang="en-US" sz="1600" dirty="0" err="1"/>
              <a:t>secure</a:t>
            </a:r>
            <a:r>
              <a:rPr lang="fr-FR" altLang="en-US" sz="1600" dirty="0"/>
              <a:t> </a:t>
            </a:r>
            <a:r>
              <a:rPr lang="fr-FR" altLang="en-US" sz="1600" dirty="0" err="1"/>
              <a:t>packet</a:t>
            </a:r>
            <a:r>
              <a:rPr lang="fr-FR" altLang="en-US" sz="1600" dirty="0"/>
              <a:t> </a:t>
            </a:r>
            <a:r>
              <a:rPr lang="fr-FR" altLang="en-US" sz="1600" dirty="0" err="1"/>
              <a:t>already</a:t>
            </a:r>
            <a:r>
              <a:rPr lang="fr-FR" altLang="en-US" sz="1600" dirty="0"/>
              <a:t>.</a:t>
            </a:r>
          </a:p>
          <a:p>
            <a:pPr lvl="1">
              <a:buClrTx/>
              <a:defRPr/>
            </a:pPr>
            <a:r>
              <a:rPr lang="fr-FR" altLang="en-US" sz="1600" b="1" i="1" dirty="0" err="1">
                <a:solidFill>
                  <a:srgbClr val="0070C0"/>
                </a:solidFill>
              </a:rPr>
              <a:t>After</a:t>
            </a:r>
            <a:r>
              <a:rPr lang="fr-FR" altLang="en-US" sz="1600" b="1" i="1" dirty="0">
                <a:solidFill>
                  <a:srgbClr val="0070C0"/>
                </a:solidFill>
              </a:rPr>
              <a:t> registration: </a:t>
            </a:r>
            <a:r>
              <a:rPr lang="fr-FR" sz="1600" i="1" dirty="0">
                <a:solidFill>
                  <a:srgbClr val="0070C0"/>
                </a:solidFill>
              </a:rPr>
              <a:t>The </a:t>
            </a:r>
            <a:r>
              <a:rPr lang="fr-FR" sz="1600" i="1" dirty="0" err="1">
                <a:solidFill>
                  <a:srgbClr val="0070C0"/>
                </a:solidFill>
              </a:rPr>
              <a:t>SoRNF</a:t>
            </a:r>
            <a:r>
              <a:rPr lang="fr-FR" sz="1600" i="1" dirty="0">
                <a:solidFill>
                  <a:srgbClr val="0070C0"/>
                </a:solidFill>
              </a:rPr>
              <a:t> can push </a:t>
            </a:r>
            <a:r>
              <a:rPr lang="fr-FR" sz="1600" i="1" dirty="0" err="1">
                <a:solidFill>
                  <a:srgbClr val="0070C0"/>
                </a:solidFill>
              </a:rPr>
              <a:t>asynchronously</a:t>
            </a:r>
            <a:r>
              <a:rPr lang="fr-FR" sz="1600" i="1" dirty="0">
                <a:solidFill>
                  <a:srgbClr val="0070C0"/>
                </a:solidFill>
              </a:rPr>
              <a:t> a new VPLMN </a:t>
            </a:r>
            <a:r>
              <a:rPr lang="fr-FR" sz="1600" i="1" dirty="0" err="1">
                <a:solidFill>
                  <a:srgbClr val="0070C0"/>
                </a:solidFill>
              </a:rPr>
              <a:t>list</a:t>
            </a:r>
            <a:r>
              <a:rPr lang="fr-FR" sz="1600" i="1" dirty="0">
                <a:solidFill>
                  <a:srgbClr val="0070C0"/>
                </a:solidFill>
              </a:rPr>
              <a:t> (</a:t>
            </a:r>
            <a:r>
              <a:rPr lang="fr-FR" sz="1600" i="1" dirty="0" err="1">
                <a:solidFill>
                  <a:schemeClr val="accent1"/>
                </a:solidFill>
              </a:rPr>
              <a:t>secure</a:t>
            </a:r>
            <a:r>
              <a:rPr lang="fr-FR" sz="1600" i="1" dirty="0">
                <a:solidFill>
                  <a:schemeClr val="accent1"/>
                </a:solidFill>
              </a:rPr>
              <a:t> </a:t>
            </a:r>
            <a:r>
              <a:rPr lang="fr-FR" sz="1600" i="1" dirty="0" err="1">
                <a:solidFill>
                  <a:schemeClr val="accent1"/>
                </a:solidFill>
              </a:rPr>
              <a:t>packet</a:t>
            </a:r>
            <a:r>
              <a:rPr lang="fr-FR" sz="1600" i="1" dirty="0">
                <a:solidFill>
                  <a:srgbClr val="0070C0"/>
                </a:solidFill>
              </a:rPr>
              <a:t>) to UDM. If UE </a:t>
            </a:r>
            <a:r>
              <a:rPr lang="fr-FR" sz="1600" i="1" dirty="0" err="1">
                <a:solidFill>
                  <a:srgbClr val="0070C0"/>
                </a:solidFill>
              </a:rPr>
              <a:t>is</a:t>
            </a:r>
            <a:r>
              <a:rPr lang="fr-FR" sz="1600" i="1" dirty="0">
                <a:solidFill>
                  <a:srgbClr val="0070C0"/>
                </a:solidFill>
              </a:rPr>
              <a:t> </a:t>
            </a:r>
            <a:r>
              <a:rPr lang="fr-FR" sz="1600" i="1" dirty="0" err="1">
                <a:solidFill>
                  <a:srgbClr val="0070C0"/>
                </a:solidFill>
              </a:rPr>
              <a:t>already</a:t>
            </a:r>
            <a:r>
              <a:rPr lang="fr-FR" sz="1600" i="1" dirty="0">
                <a:solidFill>
                  <a:srgbClr val="0070C0"/>
                </a:solidFill>
              </a:rPr>
              <a:t> </a:t>
            </a:r>
            <a:r>
              <a:rPr lang="fr-FR" sz="1600" i="1" dirty="0" err="1">
                <a:solidFill>
                  <a:srgbClr val="0070C0"/>
                </a:solidFill>
              </a:rPr>
              <a:t>registered</a:t>
            </a:r>
            <a:r>
              <a:rPr lang="fr-FR" sz="1600" i="1" dirty="0">
                <a:solidFill>
                  <a:srgbClr val="0070C0"/>
                </a:solidFill>
              </a:rPr>
              <a:t>, the UDM </a:t>
            </a:r>
            <a:r>
              <a:rPr lang="fr-FR" sz="1600" i="1" dirty="0" err="1">
                <a:solidFill>
                  <a:srgbClr val="0070C0"/>
                </a:solidFill>
              </a:rPr>
              <a:t>may</a:t>
            </a:r>
            <a:r>
              <a:rPr lang="fr-FR" sz="1600" i="1" dirty="0">
                <a:solidFill>
                  <a:srgbClr val="0070C0"/>
                </a:solidFill>
              </a:rPr>
              <a:t> </a:t>
            </a:r>
            <a:r>
              <a:rPr lang="fr-FR" sz="1600" i="1" dirty="0" err="1">
                <a:solidFill>
                  <a:srgbClr val="0070C0"/>
                </a:solidFill>
              </a:rPr>
              <a:t>generate</a:t>
            </a:r>
            <a:r>
              <a:rPr lang="fr-FR" sz="1600" i="1" dirty="0">
                <a:solidFill>
                  <a:srgbClr val="0070C0"/>
                </a:solidFill>
              </a:rPr>
              <a:t> </a:t>
            </a:r>
            <a:r>
              <a:rPr lang="fr-FR" sz="1600" i="1" dirty="0" err="1">
                <a:solidFill>
                  <a:srgbClr val="0070C0"/>
                </a:solidFill>
              </a:rPr>
              <a:t>SDM_Update_Notification</a:t>
            </a:r>
            <a:endParaRPr lang="fr-FR" sz="1600" i="1" dirty="0">
              <a:solidFill>
                <a:srgbClr val="0070C0"/>
              </a:solidFill>
            </a:endParaRPr>
          </a:p>
          <a:p>
            <a:pPr lvl="2">
              <a:buClrTx/>
              <a:defRPr/>
            </a:pPr>
            <a:r>
              <a:rPr lang="fr-FR" altLang="en-US" sz="1600" dirty="0" err="1"/>
              <a:t>SoRNF</a:t>
            </a:r>
            <a:r>
              <a:rPr lang="fr-FR" altLang="en-US" sz="1600" dirty="0"/>
              <a:t> pushes </a:t>
            </a:r>
            <a:r>
              <a:rPr lang="fr-FR" altLang="en-US" sz="1600" dirty="0" err="1"/>
              <a:t>SoR</a:t>
            </a:r>
            <a:r>
              <a:rPr lang="fr-FR" altLang="en-US" sz="1600" dirty="0"/>
              <a:t> info to UDM in </a:t>
            </a:r>
            <a:r>
              <a:rPr lang="fr-FR" altLang="en-US" sz="1600" dirty="0" err="1"/>
              <a:t>secure</a:t>
            </a:r>
            <a:r>
              <a:rPr lang="fr-FR" altLang="en-US" sz="1600" dirty="0"/>
              <a:t> </a:t>
            </a:r>
            <a:r>
              <a:rPr lang="fr-FR" altLang="en-US" sz="1600" dirty="0" err="1"/>
              <a:t>packet</a:t>
            </a:r>
            <a:r>
              <a:rPr lang="fr-FR" altLang="en-US" sz="1600" dirty="0"/>
              <a:t> </a:t>
            </a:r>
            <a:r>
              <a:rPr lang="fr-FR" altLang="en-US" sz="1600" dirty="0" err="1"/>
              <a:t>already</a:t>
            </a:r>
            <a:r>
              <a:rPr lang="fr-FR" altLang="en-US" sz="1600" dirty="0"/>
              <a:t>. </a:t>
            </a:r>
          </a:p>
          <a:p>
            <a:pPr lvl="2">
              <a:buClrTx/>
              <a:defRPr/>
            </a:pPr>
            <a:r>
              <a:rPr lang="fr-FR" altLang="en-US" sz="1600" dirty="0" err="1"/>
              <a:t>Understood</a:t>
            </a:r>
            <a:r>
              <a:rPr lang="fr-FR" altLang="en-US" sz="1600" dirty="0"/>
              <a:t> UDM </a:t>
            </a:r>
            <a:r>
              <a:rPr lang="fr-FR" altLang="en-US" sz="1600" dirty="0" err="1"/>
              <a:t>does</a:t>
            </a:r>
            <a:r>
              <a:rPr lang="fr-FR" altLang="en-US" sz="1600" dirty="0"/>
              <a:t> not </a:t>
            </a:r>
            <a:r>
              <a:rPr lang="fr-FR" altLang="en-US" sz="1600" dirty="0" err="1"/>
              <a:t>even</a:t>
            </a:r>
            <a:r>
              <a:rPr lang="fr-FR" altLang="en-US" sz="1600" dirty="0"/>
              <a:t> </a:t>
            </a:r>
            <a:r>
              <a:rPr lang="fr-FR" altLang="en-US" sz="1600" dirty="0" err="1"/>
              <a:t>need</a:t>
            </a:r>
            <a:r>
              <a:rPr lang="fr-FR" altLang="en-US" sz="1600" dirty="0"/>
              <a:t> to store </a:t>
            </a:r>
            <a:r>
              <a:rPr lang="fr-FR" altLang="en-US" sz="1600" dirty="0" err="1"/>
              <a:t>it</a:t>
            </a:r>
            <a:r>
              <a:rPr lang="fr-FR" altLang="en-US" sz="1600" dirty="0"/>
              <a:t> in UDR.</a:t>
            </a:r>
            <a:endParaRPr lang="en-GB" sz="800" dirty="0"/>
          </a:p>
          <a:p>
            <a:pPr>
              <a:spcBef>
                <a:spcPct val="50000"/>
              </a:spcBef>
              <a:buClrTx/>
              <a:defRPr/>
            </a:pPr>
            <a:r>
              <a:rPr lang="en-GB" sz="1800" dirty="0"/>
              <a:t>This is NOT according how e.g. </a:t>
            </a:r>
            <a:r>
              <a:rPr lang="en-GB" sz="1800" dirty="0" err="1"/>
              <a:t>SoR</a:t>
            </a:r>
            <a:r>
              <a:rPr lang="en-GB" sz="1800" dirty="0"/>
              <a:t> is defined in </a:t>
            </a:r>
            <a:r>
              <a:rPr lang="en-GB" sz="1800" dirty="0" err="1"/>
              <a:t>Rel</a:t>
            </a:r>
            <a:r>
              <a:rPr lang="en-GB" sz="1800" dirty="0"/>
              <a:t> 15 TSs; i.e. already part of Data Model UDM fetches from UDR (only in clear text though). </a:t>
            </a:r>
            <a:endParaRPr lang="en-GB" sz="1600" dirty="0"/>
          </a:p>
          <a:p>
            <a:pPr marL="0" indent="0">
              <a:buClr>
                <a:schemeClr val="bg1"/>
              </a:buClr>
              <a:buNone/>
            </a:pPr>
            <a:endParaRPr lang="en-GB" dirty="0">
              <a:solidFill>
                <a:schemeClr val="bg1"/>
              </a:solidFill>
            </a:endParaRPr>
          </a:p>
        </p:txBody>
      </p:sp>
      <p:pic>
        <p:nvPicPr>
          <p:cNvPr id="11" name="Picture 10">
            <a:extLst>
              <a:ext uri="{FF2B5EF4-FFF2-40B4-BE49-F238E27FC236}">
                <a16:creationId xmlns:a16="http://schemas.microsoft.com/office/drawing/2014/main" id="{3438F878-8FDF-45EA-8C49-04D9539DFBF7}"/>
              </a:ext>
            </a:extLst>
          </p:cNvPr>
          <p:cNvPicPr>
            <a:picLocks noChangeAspect="1"/>
          </p:cNvPicPr>
          <p:nvPr/>
        </p:nvPicPr>
        <p:blipFill>
          <a:blip r:embed="rId5"/>
          <a:stretch>
            <a:fillRect/>
          </a:stretch>
        </p:blipFill>
        <p:spPr>
          <a:xfrm>
            <a:off x="43348" y="908823"/>
            <a:ext cx="4572396" cy="3429297"/>
          </a:xfrm>
          <a:prstGeom prst="rect">
            <a:avLst/>
          </a:prstGeom>
        </p:spPr>
      </p:pic>
      <p:pic>
        <p:nvPicPr>
          <p:cNvPr id="12" name="Picture 11">
            <a:extLst>
              <a:ext uri="{FF2B5EF4-FFF2-40B4-BE49-F238E27FC236}">
                <a16:creationId xmlns:a16="http://schemas.microsoft.com/office/drawing/2014/main" id="{FCEAC7F9-095F-41C6-8422-FE6605744F47}"/>
              </a:ext>
            </a:extLst>
          </p:cNvPr>
          <p:cNvPicPr>
            <a:picLocks noChangeAspect="1"/>
          </p:cNvPicPr>
          <p:nvPr/>
        </p:nvPicPr>
        <p:blipFill>
          <a:blip r:embed="rId6"/>
          <a:stretch>
            <a:fillRect/>
          </a:stretch>
        </p:blipFill>
        <p:spPr>
          <a:xfrm>
            <a:off x="224" y="4094687"/>
            <a:ext cx="4572396" cy="3429297"/>
          </a:xfrm>
          <a:prstGeom prst="rect">
            <a:avLst/>
          </a:prstGeom>
        </p:spPr>
      </p:pic>
      <p:sp>
        <p:nvSpPr>
          <p:cNvPr id="10" name="Title 1">
            <a:extLst>
              <a:ext uri="{FF2B5EF4-FFF2-40B4-BE49-F238E27FC236}">
                <a16:creationId xmlns:a16="http://schemas.microsoft.com/office/drawing/2014/main" id="{62126EA0-8337-4A5E-8758-A533D1B1DE49}"/>
              </a:ext>
            </a:extLst>
          </p:cNvPr>
          <p:cNvSpPr>
            <a:spLocks noGrp="1"/>
          </p:cNvSpPr>
          <p:nvPr>
            <p:ph type="title"/>
          </p:nvPr>
        </p:nvSpPr>
        <p:spPr>
          <a:xfrm>
            <a:off x="479424" y="156210"/>
            <a:ext cx="11566803" cy="714647"/>
          </a:xfrm>
        </p:spPr>
        <p:txBody>
          <a:bodyPr>
            <a:normAutofit fontScale="90000"/>
          </a:bodyPr>
          <a:lstStyle/>
          <a:p>
            <a:r>
              <a:rPr lang="en-US" altLang="sv-SE" dirty="0"/>
              <a:t>Background</a:t>
            </a:r>
            <a:br>
              <a:rPr lang="en-US" altLang="sv-SE" dirty="0"/>
            </a:br>
            <a:r>
              <a:rPr lang="en-US" altLang="sv-SE" sz="3600" dirty="0">
                <a:solidFill>
                  <a:srgbClr val="002060"/>
                </a:solidFill>
              </a:rPr>
              <a:t>Gemalto/Orange Proposal</a:t>
            </a:r>
            <a:endParaRPr lang="en-US" altLang="sv-SE" dirty="0">
              <a:solidFill>
                <a:srgbClr val="002060"/>
              </a:solidFill>
            </a:endParaRPr>
          </a:p>
        </p:txBody>
      </p:sp>
    </p:spTree>
    <p:extLst>
      <p:ext uri="{BB962C8B-B14F-4D97-AF65-F5344CB8AC3E}">
        <p14:creationId xmlns:p14="http://schemas.microsoft.com/office/powerpoint/2010/main" val="15723506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58B5E917-4B0A-4103-A087-E704D546F63A}"/>
              </a:ext>
            </a:extLst>
          </p:cNvPr>
          <p:cNvSpPr>
            <a:spLocks noGrp="1"/>
          </p:cNvSpPr>
          <p:nvPr>
            <p:ph sz="half" idx="1"/>
          </p:nvPr>
        </p:nvSpPr>
        <p:spPr>
          <a:xfrm>
            <a:off x="479424" y="1539873"/>
            <a:ext cx="11371489" cy="4841877"/>
          </a:xfrm>
          <a:noFill/>
        </p:spPr>
        <p:txBody>
          <a:bodyPr/>
          <a:lstStyle/>
          <a:p>
            <a:pPr>
              <a:buClrTx/>
            </a:pPr>
            <a:r>
              <a:rPr lang="en-GB" sz="1800" dirty="0"/>
              <a:t>This Discussion Paper proposes a mechanism for UDM to get any </a:t>
            </a:r>
            <a:r>
              <a:rPr lang="en-GB" sz="1800" dirty="0" err="1"/>
              <a:t>SoR</a:t>
            </a:r>
            <a:r>
              <a:rPr lang="en-GB" sz="1800" dirty="0"/>
              <a:t> info and any other parameter (from now on UE parameters) to be provided to the USIM in Secured Packet format based on the following principles: </a:t>
            </a:r>
          </a:p>
          <a:p>
            <a:pPr lvl="1">
              <a:buClrTx/>
            </a:pPr>
            <a:endParaRPr lang="en-GB" sz="1000" dirty="0"/>
          </a:p>
          <a:p>
            <a:pPr lvl="1">
              <a:buClrTx/>
            </a:pPr>
            <a:r>
              <a:rPr lang="en-GB" sz="1600" dirty="0"/>
              <a:t>Corresponding UE parameters are stored/updated in clear text format in UDR via provisioning interfaces. </a:t>
            </a:r>
          </a:p>
          <a:p>
            <a:pPr lvl="1">
              <a:buClrTx/>
            </a:pPr>
            <a:endParaRPr lang="en-GB" sz="1000" dirty="0"/>
          </a:p>
          <a:p>
            <a:pPr lvl="1">
              <a:buClrTx/>
            </a:pPr>
            <a:r>
              <a:rPr lang="en-GB" sz="1600" dirty="0"/>
              <a:t>UDM fetches UE Parameters from UDR via </a:t>
            </a:r>
            <a:r>
              <a:rPr lang="en-GB" sz="1600" dirty="0" err="1"/>
              <a:t>Nudr</a:t>
            </a:r>
            <a:r>
              <a:rPr lang="en-GB" sz="1600" dirty="0"/>
              <a:t>. </a:t>
            </a:r>
          </a:p>
          <a:p>
            <a:pPr lvl="1">
              <a:buClrTx/>
            </a:pPr>
            <a:r>
              <a:rPr lang="en-GB" sz="1600" dirty="0"/>
              <a:t>When UDM determines that UE parameters need to be delivered using Secured Packet format, UDM fetches UE Parameters from UDR and requests its encoding in Secured Packet format to another entity within the HN operator domain. </a:t>
            </a:r>
          </a:p>
          <a:p>
            <a:pPr lvl="2">
              <a:buClrTx/>
            </a:pPr>
            <a:r>
              <a:rPr lang="en-GB" sz="1600" dirty="0"/>
              <a:t>The encoding and security of information in Secured Packet format according to TS 31.115 and </a:t>
            </a:r>
            <a:r>
              <a:rPr lang="en-US" sz="1600" dirty="0"/>
              <a:t>ETSI TS 102 225 is enabled via a new service used by UDM. </a:t>
            </a:r>
          </a:p>
          <a:p>
            <a:pPr lvl="2">
              <a:buClrTx/>
            </a:pPr>
            <a:r>
              <a:rPr lang="en-GB" sz="1600" dirty="0"/>
              <a:t>It shall be possible to use the same service for </a:t>
            </a:r>
            <a:r>
              <a:rPr lang="en-GB" sz="1600" dirty="0" err="1"/>
              <a:t>SoR</a:t>
            </a:r>
            <a:r>
              <a:rPr lang="en-GB" sz="1600" dirty="0"/>
              <a:t>, RID and other future params requiring it. </a:t>
            </a:r>
          </a:p>
          <a:p>
            <a:pPr lvl="1">
              <a:buClrTx/>
            </a:pPr>
            <a:r>
              <a:rPr lang="en-GB" sz="1600" dirty="0"/>
              <a:t>Otherwise (Secured Packet not required) UE parameters can be delivered to the UE via the AMF as fetched from UDR (i.e. in clear text).</a:t>
            </a:r>
          </a:p>
          <a:p>
            <a:pPr lvl="1">
              <a:buClrTx/>
            </a:pPr>
            <a:endParaRPr lang="en-GB" sz="1000" dirty="0"/>
          </a:p>
          <a:p>
            <a:pPr lvl="1">
              <a:buClrTx/>
            </a:pPr>
            <a:r>
              <a:rPr lang="en-GB" sz="1600" dirty="0"/>
              <a:t>UE parameters are delivered to AMF via </a:t>
            </a:r>
            <a:r>
              <a:rPr lang="en-GB" sz="1600" dirty="0" err="1"/>
              <a:t>Nudm_SDM</a:t>
            </a:r>
            <a:r>
              <a:rPr lang="en-GB" sz="1600" dirty="0"/>
              <a:t> service within Access and Mobility Data Type. </a:t>
            </a:r>
          </a:p>
          <a:p>
            <a:pPr lvl="2">
              <a:buClrTx/>
            </a:pPr>
            <a:r>
              <a:rPr lang="en-GB" sz="1600" dirty="0"/>
              <a:t>UE Parameter Update defined within Access and Mobility Data Type as agreed in </a:t>
            </a:r>
            <a:r>
              <a:rPr lang="sv-SE" sz="1600" u="sng" dirty="0">
                <a:hlinkClick r:id="rId2"/>
              </a:rPr>
              <a:t>S2-1901137</a:t>
            </a:r>
            <a:r>
              <a:rPr lang="sv-SE" sz="1600" u="sng" dirty="0"/>
              <a:t>.</a:t>
            </a:r>
            <a:endParaRPr lang="en-GB" sz="1600" dirty="0"/>
          </a:p>
          <a:p>
            <a:pPr lvl="2">
              <a:buClrTx/>
            </a:pPr>
            <a:r>
              <a:rPr lang="en-GB" sz="1600" dirty="0"/>
              <a:t>The information is integrity protected and proof of reception can be achieved using the corresponding </a:t>
            </a:r>
            <a:r>
              <a:rPr lang="en-GB" sz="1600" dirty="0" err="1"/>
              <a:t>Nausf</a:t>
            </a:r>
            <a:r>
              <a:rPr lang="en-GB" sz="1600" dirty="0"/>
              <a:t> service (</a:t>
            </a:r>
            <a:r>
              <a:rPr lang="en-GB" sz="1600" dirty="0" err="1"/>
              <a:t>Nausf_SORProtection</a:t>
            </a:r>
            <a:r>
              <a:rPr lang="en-GB" sz="1600" dirty="0"/>
              <a:t>/</a:t>
            </a:r>
            <a:r>
              <a:rPr lang="en-GB" sz="1600" dirty="0" err="1"/>
              <a:t>UPUProtection_Protect</a:t>
            </a:r>
            <a:r>
              <a:rPr lang="en-GB" sz="1600" dirty="0"/>
              <a:t>). </a:t>
            </a:r>
          </a:p>
          <a:p>
            <a:pPr lvl="1">
              <a:buClrTx/>
            </a:pPr>
            <a:endParaRPr lang="en-GB" sz="1600" dirty="0"/>
          </a:p>
          <a:p>
            <a:pPr marL="369888" lvl="1" indent="0">
              <a:buClrTx/>
              <a:buNone/>
            </a:pPr>
            <a:endParaRPr lang="en-GB" sz="1800" dirty="0"/>
          </a:p>
        </p:txBody>
      </p:sp>
      <p:sp>
        <p:nvSpPr>
          <p:cNvPr id="2" name="Title 1">
            <a:extLst>
              <a:ext uri="{FF2B5EF4-FFF2-40B4-BE49-F238E27FC236}">
                <a16:creationId xmlns:a16="http://schemas.microsoft.com/office/drawing/2014/main" id="{ED60547E-C0F3-4B1E-AFE8-1554BF203CAC}"/>
              </a:ext>
            </a:extLst>
          </p:cNvPr>
          <p:cNvSpPr>
            <a:spLocks noGrp="1"/>
          </p:cNvSpPr>
          <p:nvPr>
            <p:ph type="title"/>
          </p:nvPr>
        </p:nvSpPr>
        <p:spPr>
          <a:xfrm>
            <a:off x="479424" y="476250"/>
            <a:ext cx="10304689" cy="1081088"/>
          </a:xfrm>
        </p:spPr>
        <p:txBody>
          <a:bodyPr/>
          <a:lstStyle/>
          <a:p>
            <a:r>
              <a:rPr lang="en-US" dirty="0"/>
              <a:t>UDM Parameters in Secured Packet Format</a:t>
            </a:r>
            <a:br>
              <a:rPr lang="en-US" dirty="0"/>
            </a:br>
            <a:r>
              <a:rPr lang="en-US" sz="3200" dirty="0">
                <a:solidFill>
                  <a:srgbClr val="002060"/>
                </a:solidFill>
              </a:rPr>
              <a:t>Solution Principles</a:t>
            </a:r>
            <a:endParaRPr lang="en-US" dirty="0">
              <a:solidFill>
                <a:srgbClr val="002060"/>
              </a:solidFill>
            </a:endParaRPr>
          </a:p>
        </p:txBody>
      </p:sp>
    </p:spTree>
    <p:extLst>
      <p:ext uri="{BB962C8B-B14F-4D97-AF65-F5344CB8AC3E}">
        <p14:creationId xmlns:p14="http://schemas.microsoft.com/office/powerpoint/2010/main" val="35212707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980BE0E6-7702-4A00-A3DB-1D1D381D6D19}"/>
              </a:ext>
            </a:extLst>
          </p:cNvPr>
          <p:cNvSpPr>
            <a:spLocks noGrp="1"/>
          </p:cNvSpPr>
          <p:nvPr>
            <p:ph type="title"/>
          </p:nvPr>
        </p:nvSpPr>
        <p:spPr>
          <a:xfrm>
            <a:off x="479424" y="156210"/>
            <a:ext cx="11566803" cy="714647"/>
          </a:xfrm>
        </p:spPr>
        <p:txBody>
          <a:bodyPr>
            <a:normAutofit fontScale="90000"/>
          </a:bodyPr>
          <a:lstStyle/>
          <a:p>
            <a:r>
              <a:rPr lang="en-US" altLang="sv-SE" dirty="0"/>
              <a:t>UDM Parameters in Secured Packet Format</a:t>
            </a:r>
            <a:br>
              <a:rPr lang="en-US" altLang="sv-SE" dirty="0"/>
            </a:br>
            <a:r>
              <a:rPr lang="en-US" altLang="sv-SE" sz="3600" dirty="0">
                <a:solidFill>
                  <a:srgbClr val="002060"/>
                </a:solidFill>
              </a:rPr>
              <a:t>Solution Overview</a:t>
            </a:r>
            <a:endParaRPr lang="en-US" altLang="sv-SE" dirty="0">
              <a:solidFill>
                <a:srgbClr val="002060"/>
              </a:solidFill>
            </a:endParaRPr>
          </a:p>
        </p:txBody>
      </p:sp>
      <p:sp>
        <p:nvSpPr>
          <p:cNvPr id="41" name="Rectangle 40">
            <a:extLst>
              <a:ext uri="{FF2B5EF4-FFF2-40B4-BE49-F238E27FC236}">
                <a16:creationId xmlns:a16="http://schemas.microsoft.com/office/drawing/2014/main" id="{6F7356FE-318E-4BD6-BA36-EC11206FDFFA}"/>
              </a:ext>
            </a:extLst>
          </p:cNvPr>
          <p:cNvSpPr/>
          <p:nvPr/>
        </p:nvSpPr>
        <p:spPr bwMode="auto">
          <a:xfrm>
            <a:off x="96385" y="1255945"/>
            <a:ext cx="866775" cy="319088"/>
          </a:xfrm>
          <a:prstGeom prst="rect">
            <a:avLst/>
          </a:prstGeom>
          <a:ln>
            <a:solidFill>
              <a:schemeClr val="tx2"/>
            </a:solidFill>
          </a:ln>
        </p:spPr>
        <p:style>
          <a:lnRef idx="2">
            <a:schemeClr val="accent3"/>
          </a:lnRef>
          <a:fillRef idx="1">
            <a:schemeClr val="lt1"/>
          </a:fillRef>
          <a:effectRef idx="0">
            <a:schemeClr val="accent3"/>
          </a:effectRef>
          <a:fontRef idx="minor">
            <a:schemeClr val="dk1"/>
          </a:fontRef>
        </p:style>
        <p:txBody>
          <a:bodyPr anchor="ctr"/>
          <a:lstStyle/>
          <a:p>
            <a:pPr algn="ctr">
              <a:defRPr/>
            </a:pPr>
            <a:r>
              <a:rPr lang="en-US" sz="1100" dirty="0"/>
              <a:t>ME/USIM</a:t>
            </a:r>
          </a:p>
        </p:txBody>
      </p:sp>
      <p:cxnSp>
        <p:nvCxnSpPr>
          <p:cNvPr id="42" name="Straight Connector 41">
            <a:extLst>
              <a:ext uri="{FF2B5EF4-FFF2-40B4-BE49-F238E27FC236}">
                <a16:creationId xmlns:a16="http://schemas.microsoft.com/office/drawing/2014/main" id="{5DC1D97E-3E31-4855-A4F1-FD0C99779B91}"/>
              </a:ext>
            </a:extLst>
          </p:cNvPr>
          <p:cNvCxnSpPr>
            <a:cxnSpLocks/>
            <a:stCxn id="41" idx="2"/>
          </p:cNvCxnSpPr>
          <p:nvPr/>
        </p:nvCxnSpPr>
        <p:spPr bwMode="auto">
          <a:xfrm flipH="1">
            <a:off x="529772" y="1575033"/>
            <a:ext cx="1" cy="5108797"/>
          </a:xfrm>
          <a:prstGeom prst="line">
            <a:avLst/>
          </a:prstGeom>
          <a:ln w="3175">
            <a:solidFill>
              <a:schemeClr val="tx2"/>
            </a:solidFill>
            <a:prstDash val="solid"/>
          </a:ln>
        </p:spPr>
        <p:style>
          <a:lnRef idx="1">
            <a:schemeClr val="accent1"/>
          </a:lnRef>
          <a:fillRef idx="0">
            <a:schemeClr val="accent1"/>
          </a:fillRef>
          <a:effectRef idx="0">
            <a:schemeClr val="accent1"/>
          </a:effectRef>
          <a:fontRef idx="minor">
            <a:schemeClr val="tx1"/>
          </a:fontRef>
        </p:style>
      </p:cxnSp>
      <p:sp>
        <p:nvSpPr>
          <p:cNvPr id="39" name="Rectangle 38">
            <a:extLst>
              <a:ext uri="{FF2B5EF4-FFF2-40B4-BE49-F238E27FC236}">
                <a16:creationId xmlns:a16="http://schemas.microsoft.com/office/drawing/2014/main" id="{EC76DFCE-E8F6-489A-A39A-8942B625001C}"/>
              </a:ext>
            </a:extLst>
          </p:cNvPr>
          <p:cNvSpPr/>
          <p:nvPr/>
        </p:nvSpPr>
        <p:spPr bwMode="auto">
          <a:xfrm>
            <a:off x="9769465" y="1124860"/>
            <a:ext cx="698500" cy="480336"/>
          </a:xfrm>
          <a:prstGeom prst="rect">
            <a:avLst/>
          </a:prstGeom>
          <a:ln>
            <a:solidFill>
              <a:schemeClr val="tx2"/>
            </a:solidFill>
          </a:ln>
        </p:spPr>
        <p:style>
          <a:lnRef idx="2">
            <a:schemeClr val="accent3"/>
          </a:lnRef>
          <a:fillRef idx="1">
            <a:schemeClr val="lt1"/>
          </a:fillRef>
          <a:effectRef idx="0">
            <a:schemeClr val="accent3"/>
          </a:effectRef>
          <a:fontRef idx="minor">
            <a:schemeClr val="dk1"/>
          </a:fontRef>
        </p:style>
        <p:txBody>
          <a:bodyPr anchor="ctr"/>
          <a:lstStyle/>
          <a:p>
            <a:pPr algn="ctr">
              <a:defRPr/>
            </a:pPr>
            <a:r>
              <a:rPr lang="fr-FR" sz="1100" dirty="0" err="1"/>
              <a:t>Secured</a:t>
            </a:r>
            <a:r>
              <a:rPr lang="fr-FR" sz="1100" dirty="0"/>
              <a:t> </a:t>
            </a:r>
            <a:r>
              <a:rPr lang="fr-FR" sz="1100" dirty="0" err="1"/>
              <a:t>Packet</a:t>
            </a:r>
            <a:r>
              <a:rPr lang="fr-FR" sz="1100" dirty="0"/>
              <a:t> Service</a:t>
            </a:r>
            <a:endParaRPr lang="en-US" sz="1100" dirty="0"/>
          </a:p>
        </p:txBody>
      </p:sp>
      <p:cxnSp>
        <p:nvCxnSpPr>
          <p:cNvPr id="40" name="Straight Connector 39">
            <a:extLst>
              <a:ext uri="{FF2B5EF4-FFF2-40B4-BE49-F238E27FC236}">
                <a16:creationId xmlns:a16="http://schemas.microsoft.com/office/drawing/2014/main" id="{6036D12F-9A49-4694-835B-79835192A282}"/>
              </a:ext>
            </a:extLst>
          </p:cNvPr>
          <p:cNvCxnSpPr>
            <a:cxnSpLocks/>
            <a:stCxn id="39" idx="2"/>
          </p:cNvCxnSpPr>
          <p:nvPr/>
        </p:nvCxnSpPr>
        <p:spPr bwMode="auto">
          <a:xfrm>
            <a:off x="10118715" y="1605196"/>
            <a:ext cx="11113" cy="5102444"/>
          </a:xfrm>
          <a:prstGeom prst="line">
            <a:avLst/>
          </a:prstGeom>
          <a:ln w="3175">
            <a:solidFill>
              <a:schemeClr val="tx2"/>
            </a:solidFill>
            <a:prstDash val="solid"/>
          </a:ln>
        </p:spPr>
        <p:style>
          <a:lnRef idx="1">
            <a:schemeClr val="accent1"/>
          </a:lnRef>
          <a:fillRef idx="0">
            <a:schemeClr val="accent1"/>
          </a:fillRef>
          <a:effectRef idx="0">
            <a:schemeClr val="accent1"/>
          </a:effectRef>
          <a:fontRef idx="minor">
            <a:schemeClr val="tx1"/>
          </a:fontRef>
        </p:style>
      </p:cxnSp>
      <p:sp>
        <p:nvSpPr>
          <p:cNvPr id="37" name="Rectangle 36">
            <a:extLst>
              <a:ext uri="{FF2B5EF4-FFF2-40B4-BE49-F238E27FC236}">
                <a16:creationId xmlns:a16="http://schemas.microsoft.com/office/drawing/2014/main" id="{95113E44-BF4B-4F28-9750-2723B1D4F935}"/>
              </a:ext>
            </a:extLst>
          </p:cNvPr>
          <p:cNvSpPr/>
          <p:nvPr/>
        </p:nvSpPr>
        <p:spPr bwMode="auto">
          <a:xfrm>
            <a:off x="4203247" y="1262295"/>
            <a:ext cx="985838" cy="319088"/>
          </a:xfrm>
          <a:prstGeom prst="rect">
            <a:avLst/>
          </a:prstGeom>
          <a:ln>
            <a:solidFill>
              <a:schemeClr val="tx2"/>
            </a:solidFill>
          </a:ln>
        </p:spPr>
        <p:style>
          <a:lnRef idx="2">
            <a:schemeClr val="accent3"/>
          </a:lnRef>
          <a:fillRef idx="1">
            <a:schemeClr val="lt1"/>
          </a:fillRef>
          <a:effectRef idx="0">
            <a:schemeClr val="accent3"/>
          </a:effectRef>
          <a:fontRef idx="minor">
            <a:schemeClr val="dk1"/>
          </a:fontRef>
        </p:style>
        <p:txBody>
          <a:bodyPr anchor="ctr"/>
          <a:lstStyle/>
          <a:p>
            <a:pPr algn="ctr">
              <a:defRPr/>
            </a:pPr>
            <a:r>
              <a:rPr lang="en-US" sz="1100" dirty="0"/>
              <a:t>HPLMN  AUSF</a:t>
            </a:r>
          </a:p>
        </p:txBody>
      </p:sp>
      <p:cxnSp>
        <p:nvCxnSpPr>
          <p:cNvPr id="38" name="Straight Connector 37">
            <a:extLst>
              <a:ext uri="{FF2B5EF4-FFF2-40B4-BE49-F238E27FC236}">
                <a16:creationId xmlns:a16="http://schemas.microsoft.com/office/drawing/2014/main" id="{A2660866-EBD2-48FB-ACF5-C3571928EA0C}"/>
              </a:ext>
            </a:extLst>
          </p:cNvPr>
          <p:cNvCxnSpPr>
            <a:cxnSpLocks/>
            <a:stCxn id="37" idx="2"/>
          </p:cNvCxnSpPr>
          <p:nvPr/>
        </p:nvCxnSpPr>
        <p:spPr bwMode="auto">
          <a:xfrm>
            <a:off x="4696166" y="1581383"/>
            <a:ext cx="794" cy="5102447"/>
          </a:xfrm>
          <a:prstGeom prst="line">
            <a:avLst/>
          </a:prstGeom>
          <a:ln w="3175">
            <a:solidFill>
              <a:schemeClr val="tx2"/>
            </a:solidFill>
            <a:prstDash val="solid"/>
          </a:ln>
        </p:spPr>
        <p:style>
          <a:lnRef idx="1">
            <a:schemeClr val="accent1"/>
          </a:lnRef>
          <a:fillRef idx="0">
            <a:schemeClr val="accent1"/>
          </a:fillRef>
          <a:effectRef idx="0">
            <a:schemeClr val="accent1"/>
          </a:effectRef>
          <a:fontRef idx="minor">
            <a:schemeClr val="tx1"/>
          </a:fontRef>
        </p:style>
      </p:cxnSp>
      <p:sp>
        <p:nvSpPr>
          <p:cNvPr id="35" name="Rectangle 34">
            <a:extLst>
              <a:ext uri="{FF2B5EF4-FFF2-40B4-BE49-F238E27FC236}">
                <a16:creationId xmlns:a16="http://schemas.microsoft.com/office/drawing/2014/main" id="{FB84E6FF-747F-43C1-8F39-05BEEB8CFFAD}"/>
              </a:ext>
            </a:extLst>
          </p:cNvPr>
          <p:cNvSpPr/>
          <p:nvPr/>
        </p:nvSpPr>
        <p:spPr bwMode="auto">
          <a:xfrm>
            <a:off x="2090285" y="1255945"/>
            <a:ext cx="985837" cy="365125"/>
          </a:xfrm>
          <a:prstGeom prst="rect">
            <a:avLst/>
          </a:prstGeom>
          <a:ln>
            <a:solidFill>
              <a:schemeClr val="tx2"/>
            </a:solidFill>
          </a:ln>
        </p:spPr>
        <p:style>
          <a:lnRef idx="2">
            <a:schemeClr val="accent3"/>
          </a:lnRef>
          <a:fillRef idx="1">
            <a:schemeClr val="lt1"/>
          </a:fillRef>
          <a:effectRef idx="0">
            <a:schemeClr val="accent3"/>
          </a:effectRef>
          <a:fontRef idx="minor">
            <a:schemeClr val="dk1"/>
          </a:fontRef>
        </p:style>
        <p:txBody>
          <a:bodyPr anchor="ctr"/>
          <a:lstStyle/>
          <a:p>
            <a:pPr algn="ctr">
              <a:defRPr/>
            </a:pPr>
            <a:r>
              <a:rPr lang="en-US" sz="1100" dirty="0"/>
              <a:t>VPLMN  AMF</a:t>
            </a:r>
          </a:p>
        </p:txBody>
      </p:sp>
      <p:cxnSp>
        <p:nvCxnSpPr>
          <p:cNvPr id="36" name="Straight Connector 35">
            <a:extLst>
              <a:ext uri="{FF2B5EF4-FFF2-40B4-BE49-F238E27FC236}">
                <a16:creationId xmlns:a16="http://schemas.microsoft.com/office/drawing/2014/main" id="{7BD731F7-F02B-4048-B846-FD970AD81BA8}"/>
              </a:ext>
            </a:extLst>
          </p:cNvPr>
          <p:cNvCxnSpPr>
            <a:cxnSpLocks/>
            <a:stCxn id="35" idx="2"/>
          </p:cNvCxnSpPr>
          <p:nvPr/>
        </p:nvCxnSpPr>
        <p:spPr bwMode="auto">
          <a:xfrm>
            <a:off x="2583204" y="1621070"/>
            <a:ext cx="793" cy="5062760"/>
          </a:xfrm>
          <a:prstGeom prst="line">
            <a:avLst/>
          </a:prstGeom>
          <a:ln w="3175">
            <a:solidFill>
              <a:schemeClr val="tx2"/>
            </a:solidFill>
            <a:prstDash val="solid"/>
          </a:ln>
        </p:spPr>
        <p:style>
          <a:lnRef idx="1">
            <a:schemeClr val="accent1"/>
          </a:lnRef>
          <a:fillRef idx="0">
            <a:schemeClr val="accent1"/>
          </a:fillRef>
          <a:effectRef idx="0">
            <a:schemeClr val="accent1"/>
          </a:effectRef>
          <a:fontRef idx="minor">
            <a:schemeClr val="tx1"/>
          </a:fontRef>
        </p:style>
      </p:cxnSp>
      <p:grpSp>
        <p:nvGrpSpPr>
          <p:cNvPr id="18" name="Group 12">
            <a:extLst>
              <a:ext uri="{FF2B5EF4-FFF2-40B4-BE49-F238E27FC236}">
                <a16:creationId xmlns:a16="http://schemas.microsoft.com/office/drawing/2014/main" id="{2D443642-8C9D-43CC-8BB0-485FD75EDC25}"/>
              </a:ext>
            </a:extLst>
          </p:cNvPr>
          <p:cNvGrpSpPr>
            <a:grpSpLocks/>
          </p:cNvGrpSpPr>
          <p:nvPr/>
        </p:nvGrpSpPr>
        <p:grpSpPr bwMode="auto">
          <a:xfrm>
            <a:off x="529363" y="4639939"/>
            <a:ext cx="2056075" cy="215444"/>
            <a:chOff x="2287006" y="1088777"/>
            <a:chExt cx="2260240" cy="230244"/>
          </a:xfrm>
        </p:grpSpPr>
        <p:cxnSp>
          <p:nvCxnSpPr>
            <p:cNvPr id="29" name="Straight Arrow Connector 28">
              <a:extLst>
                <a:ext uri="{FF2B5EF4-FFF2-40B4-BE49-F238E27FC236}">
                  <a16:creationId xmlns:a16="http://schemas.microsoft.com/office/drawing/2014/main" id="{7F8FA283-A9F1-4BE1-827B-F69085245BB3}"/>
                </a:ext>
              </a:extLst>
            </p:cNvPr>
            <p:cNvCxnSpPr>
              <a:cxnSpLocks/>
            </p:cNvCxnSpPr>
            <p:nvPr/>
          </p:nvCxnSpPr>
          <p:spPr>
            <a:xfrm>
              <a:off x="2287006" y="1185964"/>
              <a:ext cx="2260240" cy="0"/>
            </a:xfrm>
            <a:prstGeom prst="straightConnector1">
              <a:avLst/>
            </a:prstGeom>
            <a:ln w="3175">
              <a:solidFill>
                <a:schemeClr val="tx1"/>
              </a:solidFill>
              <a:prstDash val="solid"/>
              <a:headEnd type="triangle" w="med" len="lg"/>
              <a:tailEnd type="none" w="med" len="lg"/>
            </a:ln>
          </p:spPr>
          <p:style>
            <a:lnRef idx="1">
              <a:schemeClr val="accent1"/>
            </a:lnRef>
            <a:fillRef idx="0">
              <a:schemeClr val="accent1"/>
            </a:fillRef>
            <a:effectRef idx="0">
              <a:schemeClr val="accent1"/>
            </a:effectRef>
            <a:fontRef idx="minor">
              <a:schemeClr val="tx1"/>
            </a:fontRef>
          </p:style>
        </p:cxnSp>
        <p:sp>
          <p:nvSpPr>
            <p:cNvPr id="30" name="TextBox 24">
              <a:extLst>
                <a:ext uri="{FF2B5EF4-FFF2-40B4-BE49-F238E27FC236}">
                  <a16:creationId xmlns:a16="http://schemas.microsoft.com/office/drawing/2014/main" id="{B42CB3B1-5285-4E9C-9952-9964D55350D4}"/>
                </a:ext>
              </a:extLst>
            </p:cNvPr>
            <p:cNvSpPr txBox="1">
              <a:spLocks noChangeArrowheads="1"/>
            </p:cNvSpPr>
            <p:nvPr/>
          </p:nvSpPr>
          <p:spPr bwMode="auto">
            <a:xfrm>
              <a:off x="2519403" y="1088777"/>
              <a:ext cx="1411301" cy="23024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36000" rIns="36000">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en-GB" altLang="en-US" sz="800" dirty="0">
                  <a:latin typeface="Arial" panose="020B0604020202020204" pitchFamily="34" charset="0"/>
                </a:rPr>
                <a:t>8. DL NAS TRANSPORT</a:t>
              </a:r>
            </a:p>
          </p:txBody>
        </p:sp>
      </p:grpSp>
      <p:grpSp>
        <p:nvGrpSpPr>
          <p:cNvPr id="19" name="Group 13">
            <a:extLst>
              <a:ext uri="{FF2B5EF4-FFF2-40B4-BE49-F238E27FC236}">
                <a16:creationId xmlns:a16="http://schemas.microsoft.com/office/drawing/2014/main" id="{3E075DF1-D874-4018-A8A7-5A5BD6321A5D}"/>
              </a:ext>
            </a:extLst>
          </p:cNvPr>
          <p:cNvGrpSpPr>
            <a:grpSpLocks/>
          </p:cNvGrpSpPr>
          <p:nvPr/>
        </p:nvGrpSpPr>
        <p:grpSpPr bwMode="auto">
          <a:xfrm>
            <a:off x="543649" y="5306705"/>
            <a:ext cx="2041789" cy="215444"/>
            <a:chOff x="2301751" y="174377"/>
            <a:chExt cx="2218689" cy="230244"/>
          </a:xfrm>
        </p:grpSpPr>
        <p:cxnSp>
          <p:nvCxnSpPr>
            <p:cNvPr id="27" name="Straight Arrow Connector 26">
              <a:extLst>
                <a:ext uri="{FF2B5EF4-FFF2-40B4-BE49-F238E27FC236}">
                  <a16:creationId xmlns:a16="http://schemas.microsoft.com/office/drawing/2014/main" id="{9DF8E036-595C-4541-AB60-9868D6FA4621}"/>
                </a:ext>
              </a:extLst>
            </p:cNvPr>
            <p:cNvCxnSpPr>
              <a:cxnSpLocks/>
            </p:cNvCxnSpPr>
            <p:nvPr/>
          </p:nvCxnSpPr>
          <p:spPr>
            <a:xfrm>
              <a:off x="2301751" y="271489"/>
              <a:ext cx="2218689" cy="0"/>
            </a:xfrm>
            <a:prstGeom prst="straightConnector1">
              <a:avLst/>
            </a:prstGeom>
            <a:ln w="3175">
              <a:solidFill>
                <a:schemeClr val="tx1"/>
              </a:solidFill>
              <a:prstDash val="solid"/>
              <a:tailEnd type="triangle" w="med" len="lg"/>
            </a:ln>
          </p:spPr>
          <p:style>
            <a:lnRef idx="1">
              <a:schemeClr val="accent1"/>
            </a:lnRef>
            <a:fillRef idx="0">
              <a:schemeClr val="accent1"/>
            </a:fillRef>
            <a:effectRef idx="0">
              <a:schemeClr val="accent1"/>
            </a:effectRef>
            <a:fontRef idx="minor">
              <a:schemeClr val="tx1"/>
            </a:fontRef>
          </p:style>
        </p:cxnSp>
        <p:sp>
          <p:nvSpPr>
            <p:cNvPr id="28" name="TextBox 22">
              <a:extLst>
                <a:ext uri="{FF2B5EF4-FFF2-40B4-BE49-F238E27FC236}">
                  <a16:creationId xmlns:a16="http://schemas.microsoft.com/office/drawing/2014/main" id="{4EB87D5A-610D-4D4F-80E4-A79481A29D28}"/>
                </a:ext>
              </a:extLst>
            </p:cNvPr>
            <p:cNvSpPr txBox="1">
              <a:spLocks noChangeArrowheads="1"/>
            </p:cNvSpPr>
            <p:nvPr/>
          </p:nvSpPr>
          <p:spPr bwMode="auto">
            <a:xfrm>
              <a:off x="2519940" y="174377"/>
              <a:ext cx="1456946" cy="23024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36000" rIns="36000">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en-GB" altLang="en-US" sz="800" dirty="0">
                  <a:latin typeface="Arial" panose="020B0604020202020204" pitchFamily="34" charset="0"/>
                </a:rPr>
                <a:t>9. UL NAS TRANSPORT</a:t>
              </a:r>
            </a:p>
          </p:txBody>
        </p:sp>
      </p:grpSp>
      <p:grpSp>
        <p:nvGrpSpPr>
          <p:cNvPr id="20" name="Group 14">
            <a:extLst>
              <a:ext uri="{FF2B5EF4-FFF2-40B4-BE49-F238E27FC236}">
                <a16:creationId xmlns:a16="http://schemas.microsoft.com/office/drawing/2014/main" id="{7752AB17-F09D-47DB-B1C0-120861722759}"/>
              </a:ext>
            </a:extLst>
          </p:cNvPr>
          <p:cNvGrpSpPr>
            <a:grpSpLocks/>
          </p:cNvGrpSpPr>
          <p:nvPr/>
        </p:nvGrpSpPr>
        <p:grpSpPr bwMode="auto">
          <a:xfrm>
            <a:off x="2585438" y="2489387"/>
            <a:ext cx="4044819" cy="276999"/>
            <a:chOff x="2303592" y="957230"/>
            <a:chExt cx="2159094" cy="296028"/>
          </a:xfrm>
        </p:grpSpPr>
        <p:sp>
          <p:nvSpPr>
            <p:cNvPr id="26" name="TextBox 20">
              <a:extLst>
                <a:ext uri="{FF2B5EF4-FFF2-40B4-BE49-F238E27FC236}">
                  <a16:creationId xmlns:a16="http://schemas.microsoft.com/office/drawing/2014/main" id="{713401B9-67D0-4367-BAE2-DC769D6B1A1B}"/>
                </a:ext>
              </a:extLst>
            </p:cNvPr>
            <p:cNvSpPr txBox="1">
              <a:spLocks noChangeArrowheads="1"/>
            </p:cNvSpPr>
            <p:nvPr/>
          </p:nvSpPr>
          <p:spPr bwMode="auto">
            <a:xfrm>
              <a:off x="2476257" y="957230"/>
              <a:ext cx="1907680" cy="29602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en-GB" altLang="en-US" sz="1200" dirty="0">
                  <a:latin typeface="Arial" panose="020B0604020202020204" pitchFamily="34" charset="0"/>
                </a:rPr>
                <a:t>2. </a:t>
              </a:r>
              <a:r>
                <a:rPr lang="en-GB" altLang="en-US" sz="1200" dirty="0" err="1">
                  <a:latin typeface="Arial" panose="020B0604020202020204" pitchFamily="34" charset="0"/>
                </a:rPr>
                <a:t>Nudm_SDM_Get</a:t>
              </a:r>
              <a:r>
                <a:rPr lang="en-GB" altLang="en-US" sz="1200" dirty="0">
                  <a:latin typeface="Arial" panose="020B0604020202020204" pitchFamily="34" charset="0"/>
                </a:rPr>
                <a:t> </a:t>
              </a:r>
              <a:r>
                <a:rPr lang="en-GB" altLang="en-US" sz="1200" dirty="0" err="1">
                  <a:latin typeface="Arial" panose="020B0604020202020204" pitchFamily="34" charset="0"/>
                </a:rPr>
                <a:t>Req</a:t>
              </a:r>
              <a:r>
                <a:rPr lang="en-GB" altLang="en-US" sz="1200" dirty="0">
                  <a:latin typeface="Arial" panose="020B0604020202020204" pitchFamily="34" charset="0"/>
                </a:rPr>
                <a:t> (SUPI, </a:t>
              </a:r>
              <a:r>
                <a:rPr lang="en-GB" altLang="en-US" sz="1200" dirty="0" err="1">
                  <a:latin typeface="Arial" panose="020B0604020202020204" pitchFamily="34" charset="0"/>
                </a:rPr>
                <a:t>Access&amp;Mob</a:t>
              </a:r>
              <a:r>
                <a:rPr lang="en-GB" altLang="en-US" sz="1200" dirty="0">
                  <a:latin typeface="Arial" panose="020B0604020202020204" pitchFamily="34" charset="0"/>
                </a:rPr>
                <a:t>)</a:t>
              </a:r>
            </a:p>
          </p:txBody>
        </p:sp>
        <p:cxnSp>
          <p:nvCxnSpPr>
            <p:cNvPr id="25" name="Straight Arrow Connector 24">
              <a:extLst>
                <a:ext uri="{FF2B5EF4-FFF2-40B4-BE49-F238E27FC236}">
                  <a16:creationId xmlns:a16="http://schemas.microsoft.com/office/drawing/2014/main" id="{71A05DBF-C9EC-4F92-B125-5D8CA076BBFF}"/>
                </a:ext>
              </a:extLst>
            </p:cNvPr>
            <p:cNvCxnSpPr/>
            <p:nvPr/>
          </p:nvCxnSpPr>
          <p:spPr>
            <a:xfrm flipV="1">
              <a:off x="2303592" y="1212853"/>
              <a:ext cx="2159094" cy="0"/>
            </a:xfrm>
            <a:prstGeom prst="straightConnector1">
              <a:avLst/>
            </a:prstGeom>
            <a:ln w="3175">
              <a:solidFill>
                <a:schemeClr val="tx1"/>
              </a:solidFill>
              <a:prstDash val="dash"/>
              <a:tailEnd type="triangle" w="med" len="lg"/>
            </a:ln>
          </p:spPr>
          <p:style>
            <a:lnRef idx="1">
              <a:schemeClr val="accent1"/>
            </a:lnRef>
            <a:fillRef idx="0">
              <a:schemeClr val="accent1"/>
            </a:fillRef>
            <a:effectRef idx="0">
              <a:schemeClr val="accent1"/>
            </a:effectRef>
            <a:fontRef idx="minor">
              <a:schemeClr val="tx1"/>
            </a:fontRef>
          </p:style>
        </p:cxnSp>
      </p:grpSp>
      <p:sp>
        <p:nvSpPr>
          <p:cNvPr id="44" name="Rectangle 43">
            <a:extLst>
              <a:ext uri="{FF2B5EF4-FFF2-40B4-BE49-F238E27FC236}">
                <a16:creationId xmlns:a16="http://schemas.microsoft.com/office/drawing/2014/main" id="{149FDF6C-8EE5-4877-B029-12A57244B045}"/>
              </a:ext>
            </a:extLst>
          </p:cNvPr>
          <p:cNvSpPr/>
          <p:nvPr/>
        </p:nvSpPr>
        <p:spPr bwMode="auto">
          <a:xfrm>
            <a:off x="6126385" y="1262298"/>
            <a:ext cx="985838" cy="319088"/>
          </a:xfrm>
          <a:prstGeom prst="rect">
            <a:avLst/>
          </a:prstGeom>
          <a:ln>
            <a:solidFill>
              <a:schemeClr val="tx2"/>
            </a:solidFill>
          </a:ln>
        </p:spPr>
        <p:style>
          <a:lnRef idx="2">
            <a:schemeClr val="accent3"/>
          </a:lnRef>
          <a:fillRef idx="1">
            <a:schemeClr val="lt1"/>
          </a:fillRef>
          <a:effectRef idx="0">
            <a:schemeClr val="accent3"/>
          </a:effectRef>
          <a:fontRef idx="minor">
            <a:schemeClr val="dk1"/>
          </a:fontRef>
        </p:style>
        <p:txBody>
          <a:bodyPr anchor="ctr"/>
          <a:lstStyle/>
          <a:p>
            <a:pPr algn="ctr">
              <a:defRPr/>
            </a:pPr>
            <a:r>
              <a:rPr lang="en-US" sz="1100" dirty="0"/>
              <a:t>HPLMN  UDM</a:t>
            </a:r>
          </a:p>
        </p:txBody>
      </p:sp>
      <p:cxnSp>
        <p:nvCxnSpPr>
          <p:cNvPr id="45" name="Straight Connector 44">
            <a:extLst>
              <a:ext uri="{FF2B5EF4-FFF2-40B4-BE49-F238E27FC236}">
                <a16:creationId xmlns:a16="http://schemas.microsoft.com/office/drawing/2014/main" id="{E14C0EDA-D695-4E49-9444-B5418DD07EC3}"/>
              </a:ext>
            </a:extLst>
          </p:cNvPr>
          <p:cNvCxnSpPr>
            <a:cxnSpLocks/>
            <a:stCxn id="44" idx="2"/>
          </p:cNvCxnSpPr>
          <p:nvPr/>
        </p:nvCxnSpPr>
        <p:spPr bwMode="auto">
          <a:xfrm>
            <a:off x="6619304" y="1581386"/>
            <a:ext cx="10953" cy="5108797"/>
          </a:xfrm>
          <a:prstGeom prst="line">
            <a:avLst/>
          </a:prstGeom>
          <a:ln w="3175">
            <a:solidFill>
              <a:schemeClr val="tx2"/>
            </a:solidFill>
            <a:prstDash val="solid"/>
          </a:ln>
        </p:spPr>
        <p:style>
          <a:lnRef idx="1">
            <a:schemeClr val="accent1"/>
          </a:lnRef>
          <a:fillRef idx="0">
            <a:schemeClr val="accent1"/>
          </a:fillRef>
          <a:effectRef idx="0">
            <a:schemeClr val="accent1"/>
          </a:effectRef>
          <a:fontRef idx="minor">
            <a:schemeClr val="tx1"/>
          </a:fontRef>
        </p:style>
      </p:cxnSp>
      <p:sp>
        <p:nvSpPr>
          <p:cNvPr id="47" name="Rectangle 46">
            <a:extLst>
              <a:ext uri="{FF2B5EF4-FFF2-40B4-BE49-F238E27FC236}">
                <a16:creationId xmlns:a16="http://schemas.microsoft.com/office/drawing/2014/main" id="{A2A831DA-D4D2-4605-9A52-7C9D2490CD1A}"/>
              </a:ext>
            </a:extLst>
          </p:cNvPr>
          <p:cNvSpPr/>
          <p:nvPr/>
        </p:nvSpPr>
        <p:spPr bwMode="auto">
          <a:xfrm>
            <a:off x="7410892" y="1262298"/>
            <a:ext cx="985838" cy="319088"/>
          </a:xfrm>
          <a:prstGeom prst="rect">
            <a:avLst/>
          </a:prstGeom>
          <a:ln>
            <a:solidFill>
              <a:schemeClr val="tx2"/>
            </a:solidFill>
          </a:ln>
        </p:spPr>
        <p:style>
          <a:lnRef idx="2">
            <a:schemeClr val="accent3"/>
          </a:lnRef>
          <a:fillRef idx="1">
            <a:schemeClr val="lt1"/>
          </a:fillRef>
          <a:effectRef idx="0">
            <a:schemeClr val="accent3"/>
          </a:effectRef>
          <a:fontRef idx="minor">
            <a:schemeClr val="dk1"/>
          </a:fontRef>
        </p:style>
        <p:txBody>
          <a:bodyPr anchor="ctr"/>
          <a:lstStyle/>
          <a:p>
            <a:pPr algn="ctr">
              <a:defRPr/>
            </a:pPr>
            <a:r>
              <a:rPr lang="en-US" sz="1100" dirty="0"/>
              <a:t>HPLMN   UDR</a:t>
            </a:r>
          </a:p>
        </p:txBody>
      </p:sp>
      <p:cxnSp>
        <p:nvCxnSpPr>
          <p:cNvPr id="48" name="Straight Connector 47">
            <a:extLst>
              <a:ext uri="{FF2B5EF4-FFF2-40B4-BE49-F238E27FC236}">
                <a16:creationId xmlns:a16="http://schemas.microsoft.com/office/drawing/2014/main" id="{C50B1EF1-CF9C-4B73-9956-454E5C31C742}"/>
              </a:ext>
            </a:extLst>
          </p:cNvPr>
          <p:cNvCxnSpPr>
            <a:cxnSpLocks/>
            <a:stCxn id="47" idx="2"/>
          </p:cNvCxnSpPr>
          <p:nvPr/>
        </p:nvCxnSpPr>
        <p:spPr bwMode="auto">
          <a:xfrm>
            <a:off x="7903811" y="1581386"/>
            <a:ext cx="13035" cy="5102444"/>
          </a:xfrm>
          <a:prstGeom prst="line">
            <a:avLst/>
          </a:prstGeom>
          <a:ln w="3175">
            <a:solidFill>
              <a:schemeClr val="tx2"/>
            </a:solidFill>
            <a:prstDash val="solid"/>
          </a:ln>
        </p:spPr>
        <p:style>
          <a:lnRef idx="1">
            <a:schemeClr val="accent1"/>
          </a:lnRef>
          <a:fillRef idx="0">
            <a:schemeClr val="accent1"/>
          </a:fillRef>
          <a:effectRef idx="0">
            <a:schemeClr val="accent1"/>
          </a:effectRef>
          <a:fontRef idx="minor">
            <a:schemeClr val="tx1"/>
          </a:fontRef>
        </p:style>
      </p:cxnSp>
      <p:sp>
        <p:nvSpPr>
          <p:cNvPr id="50" name="Rectangle 49">
            <a:extLst>
              <a:ext uri="{FF2B5EF4-FFF2-40B4-BE49-F238E27FC236}">
                <a16:creationId xmlns:a16="http://schemas.microsoft.com/office/drawing/2014/main" id="{0B6D2620-4B11-4EEE-B1F7-E428012489D8}"/>
              </a:ext>
            </a:extLst>
          </p:cNvPr>
          <p:cNvSpPr/>
          <p:nvPr/>
        </p:nvSpPr>
        <p:spPr bwMode="auto">
          <a:xfrm>
            <a:off x="11053977" y="1124863"/>
            <a:ext cx="698500" cy="480336"/>
          </a:xfrm>
          <a:prstGeom prst="rect">
            <a:avLst/>
          </a:prstGeom>
          <a:ln>
            <a:solidFill>
              <a:schemeClr val="tx2"/>
            </a:solidFill>
          </a:ln>
        </p:spPr>
        <p:style>
          <a:lnRef idx="2">
            <a:schemeClr val="accent3"/>
          </a:lnRef>
          <a:fillRef idx="1">
            <a:schemeClr val="lt1"/>
          </a:fillRef>
          <a:effectRef idx="0">
            <a:schemeClr val="accent3"/>
          </a:effectRef>
          <a:fontRef idx="minor">
            <a:schemeClr val="dk1"/>
          </a:fontRef>
        </p:style>
        <p:txBody>
          <a:bodyPr anchor="ctr"/>
          <a:lstStyle/>
          <a:p>
            <a:pPr algn="ctr">
              <a:defRPr/>
            </a:pPr>
            <a:r>
              <a:rPr lang="fr-FR" sz="1100" dirty="0"/>
              <a:t>BSS/ CAS</a:t>
            </a:r>
            <a:endParaRPr lang="en-US" sz="1100" dirty="0"/>
          </a:p>
        </p:txBody>
      </p:sp>
      <p:cxnSp>
        <p:nvCxnSpPr>
          <p:cNvPr id="51" name="Straight Connector 50">
            <a:extLst>
              <a:ext uri="{FF2B5EF4-FFF2-40B4-BE49-F238E27FC236}">
                <a16:creationId xmlns:a16="http://schemas.microsoft.com/office/drawing/2014/main" id="{87150A3E-4321-4355-9F34-A32E90694B6E}"/>
              </a:ext>
            </a:extLst>
          </p:cNvPr>
          <p:cNvCxnSpPr>
            <a:cxnSpLocks/>
            <a:stCxn id="50" idx="2"/>
          </p:cNvCxnSpPr>
          <p:nvPr/>
        </p:nvCxnSpPr>
        <p:spPr bwMode="auto">
          <a:xfrm>
            <a:off x="11403227" y="1605199"/>
            <a:ext cx="11113" cy="5078631"/>
          </a:xfrm>
          <a:prstGeom prst="line">
            <a:avLst/>
          </a:prstGeom>
          <a:ln w="3175">
            <a:solidFill>
              <a:schemeClr val="tx2"/>
            </a:solidFill>
            <a:prstDash val="solid"/>
          </a:ln>
        </p:spPr>
        <p:style>
          <a:lnRef idx="1">
            <a:schemeClr val="accent1"/>
          </a:lnRef>
          <a:fillRef idx="0">
            <a:schemeClr val="accent1"/>
          </a:fillRef>
          <a:effectRef idx="0">
            <a:schemeClr val="accent1"/>
          </a:effectRef>
          <a:fontRef idx="minor">
            <a:schemeClr val="tx1"/>
          </a:fontRef>
        </p:style>
      </p:cxnSp>
      <p:sp>
        <p:nvSpPr>
          <p:cNvPr id="21" name="TextBox 15">
            <a:extLst>
              <a:ext uri="{FF2B5EF4-FFF2-40B4-BE49-F238E27FC236}">
                <a16:creationId xmlns:a16="http://schemas.microsoft.com/office/drawing/2014/main" id="{1A27AA39-ECFB-4DE5-B644-2AC92AB1CAEF}"/>
              </a:ext>
            </a:extLst>
          </p:cNvPr>
          <p:cNvSpPr txBox="1">
            <a:spLocks noChangeArrowheads="1"/>
          </p:cNvSpPr>
          <p:nvPr/>
        </p:nvSpPr>
        <p:spPr bwMode="auto">
          <a:xfrm>
            <a:off x="6137340" y="1725382"/>
            <a:ext cx="5859610" cy="276999"/>
          </a:xfrm>
          <a:prstGeom prst="rect">
            <a:avLst/>
          </a:prstGeom>
          <a:solidFill>
            <a:schemeClr val="bg1"/>
          </a:solidFill>
          <a:ln w="9525">
            <a:solidFill>
              <a:srgbClr val="000000"/>
            </a:solidFill>
            <a:miter lim="800000"/>
            <a:headEnd/>
            <a:tailEnd/>
          </a:ln>
        </p:spPr>
        <p:txBody>
          <a:bodyPr wrap="square" lIns="0" rIns="0">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ctr">
              <a:spcBef>
                <a:spcPct val="0"/>
              </a:spcBef>
              <a:buFontTx/>
              <a:buNone/>
            </a:pPr>
            <a:r>
              <a:rPr lang="fr-FR" altLang="en-US" sz="1200" dirty="0" err="1">
                <a:latin typeface="Arial" panose="020B0604020202020204" pitchFamily="34" charset="0"/>
              </a:rPr>
              <a:t>Parameters</a:t>
            </a:r>
            <a:r>
              <a:rPr lang="fr-FR" altLang="en-US" sz="1200" dirty="0">
                <a:latin typeface="Arial" panose="020B0604020202020204" pitchFamily="34" charset="0"/>
              </a:rPr>
              <a:t> are </a:t>
            </a:r>
            <a:r>
              <a:rPr lang="fr-FR" altLang="en-US" sz="1200" dirty="0" err="1">
                <a:latin typeface="Arial" panose="020B0604020202020204" pitchFamily="34" charset="0"/>
              </a:rPr>
              <a:t>stored</a:t>
            </a:r>
            <a:r>
              <a:rPr lang="fr-FR" altLang="en-US" sz="1200" dirty="0">
                <a:latin typeface="Arial" panose="020B0604020202020204" pitchFamily="34" charset="0"/>
              </a:rPr>
              <a:t>/</a:t>
            </a:r>
            <a:r>
              <a:rPr lang="fr-FR" altLang="en-US" sz="1200" dirty="0" err="1">
                <a:latin typeface="Arial" panose="020B0604020202020204" pitchFamily="34" charset="0"/>
              </a:rPr>
              <a:t>updated</a:t>
            </a:r>
            <a:r>
              <a:rPr lang="fr-FR" altLang="en-US" sz="1200" dirty="0">
                <a:latin typeface="Arial" panose="020B0604020202020204" pitchFamily="34" charset="0"/>
              </a:rPr>
              <a:t> as </a:t>
            </a:r>
            <a:r>
              <a:rPr lang="fr-FR" altLang="en-US" sz="1200" dirty="0" err="1">
                <a:latin typeface="Arial" panose="020B0604020202020204" pitchFamily="34" charset="0"/>
              </a:rPr>
              <a:t>subscription</a:t>
            </a:r>
            <a:r>
              <a:rPr lang="fr-FR" altLang="en-US" sz="1200" dirty="0">
                <a:latin typeface="Arial" panose="020B0604020202020204" pitchFamily="34" charset="0"/>
              </a:rPr>
              <a:t> data in UDM/UDR</a:t>
            </a:r>
            <a:endParaRPr lang="en-GB" altLang="en-US" sz="1200" dirty="0">
              <a:latin typeface="Arial" panose="020B0604020202020204" pitchFamily="34" charset="0"/>
            </a:endParaRPr>
          </a:p>
        </p:txBody>
      </p:sp>
      <p:grpSp>
        <p:nvGrpSpPr>
          <p:cNvPr id="59" name="Group 9">
            <a:extLst>
              <a:ext uri="{FF2B5EF4-FFF2-40B4-BE49-F238E27FC236}">
                <a16:creationId xmlns:a16="http://schemas.microsoft.com/office/drawing/2014/main" id="{99DEFB2E-6E75-47FF-9FA0-E9F1982FD2BC}"/>
              </a:ext>
            </a:extLst>
          </p:cNvPr>
          <p:cNvGrpSpPr>
            <a:grpSpLocks/>
          </p:cNvGrpSpPr>
          <p:nvPr/>
        </p:nvGrpSpPr>
        <p:grpSpPr bwMode="auto">
          <a:xfrm>
            <a:off x="6632796" y="3711005"/>
            <a:ext cx="3486830" cy="461665"/>
            <a:chOff x="1327369" y="975775"/>
            <a:chExt cx="2936436" cy="493378"/>
          </a:xfrm>
        </p:grpSpPr>
        <p:sp>
          <p:nvSpPr>
            <p:cNvPr id="60" name="TextBox 30">
              <a:extLst>
                <a:ext uri="{FF2B5EF4-FFF2-40B4-BE49-F238E27FC236}">
                  <a16:creationId xmlns:a16="http://schemas.microsoft.com/office/drawing/2014/main" id="{603C8F81-3E7F-486E-924B-3E0929FBE006}"/>
                </a:ext>
              </a:extLst>
            </p:cNvPr>
            <p:cNvSpPr txBox="1">
              <a:spLocks noChangeArrowheads="1"/>
            </p:cNvSpPr>
            <p:nvPr/>
          </p:nvSpPr>
          <p:spPr bwMode="auto">
            <a:xfrm>
              <a:off x="1808117" y="975775"/>
              <a:ext cx="2313927" cy="49337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ctr">
                <a:spcBef>
                  <a:spcPct val="0"/>
                </a:spcBef>
                <a:buFontTx/>
                <a:buNone/>
              </a:pPr>
              <a:r>
                <a:rPr lang="en-GB" altLang="en-US" sz="1200" dirty="0">
                  <a:latin typeface="Arial" panose="020B0604020202020204" pitchFamily="34" charset="0"/>
                </a:rPr>
                <a:t>5. </a:t>
              </a:r>
              <a:r>
                <a:rPr lang="es-ES" altLang="en-US" sz="1200" dirty="0" err="1">
                  <a:latin typeface="Arial" panose="020B0604020202020204" pitchFamily="34" charset="0"/>
                </a:rPr>
                <a:t>SecuredPacket_Get</a:t>
              </a:r>
              <a:endParaRPr lang="en-US" altLang="en-US" sz="1200" dirty="0">
                <a:latin typeface="Arial" panose="020B0604020202020204" pitchFamily="34" charset="0"/>
              </a:endParaRPr>
            </a:p>
            <a:p>
              <a:pPr algn="ctr">
                <a:spcBef>
                  <a:spcPct val="0"/>
                </a:spcBef>
                <a:buFontTx/>
                <a:buNone/>
              </a:pPr>
              <a:r>
                <a:rPr lang="en-US" altLang="en-US" sz="1200" dirty="0">
                  <a:latin typeface="Arial" panose="020B0604020202020204" pitchFamily="34" charset="0"/>
                </a:rPr>
                <a:t>(</a:t>
              </a:r>
              <a:r>
                <a:rPr lang="en-US" altLang="en-US" sz="1200" dirty="0">
                  <a:solidFill>
                    <a:srgbClr val="00B050"/>
                  </a:solidFill>
                  <a:latin typeface="Arial" panose="020B0604020202020204" pitchFamily="34" charset="0"/>
                </a:rPr>
                <a:t>SUPI, VPLMN, </a:t>
              </a:r>
              <a:r>
                <a:rPr lang="en-US" altLang="en-US" sz="1200" dirty="0" err="1">
                  <a:solidFill>
                    <a:srgbClr val="00B050"/>
                  </a:solidFill>
                  <a:latin typeface="Arial" panose="020B0604020202020204" pitchFamily="34" charset="0"/>
                </a:rPr>
                <a:t>SoR</a:t>
              </a:r>
              <a:r>
                <a:rPr lang="en-US" altLang="en-US" sz="1200" dirty="0">
                  <a:solidFill>
                    <a:srgbClr val="00B050"/>
                  </a:solidFill>
                  <a:latin typeface="Arial" panose="020B0604020202020204" pitchFamily="34" charset="0"/>
                </a:rPr>
                <a:t>/RID/…</a:t>
              </a:r>
              <a:r>
                <a:rPr lang="en-US" altLang="en-US" sz="1200" dirty="0">
                  <a:latin typeface="Arial" panose="020B0604020202020204" pitchFamily="34" charset="0"/>
                </a:rPr>
                <a:t>)</a:t>
              </a:r>
            </a:p>
          </p:txBody>
        </p:sp>
        <p:cxnSp>
          <p:nvCxnSpPr>
            <p:cNvPr id="61" name="Straight Arrow Connector 60">
              <a:extLst>
                <a:ext uri="{FF2B5EF4-FFF2-40B4-BE49-F238E27FC236}">
                  <a16:creationId xmlns:a16="http://schemas.microsoft.com/office/drawing/2014/main" id="{FE5114B5-994B-4C2F-B707-54F26A0BD1F2}"/>
                </a:ext>
              </a:extLst>
            </p:cNvPr>
            <p:cNvCxnSpPr>
              <a:cxnSpLocks/>
            </p:cNvCxnSpPr>
            <p:nvPr/>
          </p:nvCxnSpPr>
          <p:spPr>
            <a:xfrm>
              <a:off x="1327369" y="1213249"/>
              <a:ext cx="2936436" cy="0"/>
            </a:xfrm>
            <a:prstGeom prst="straightConnector1">
              <a:avLst/>
            </a:prstGeom>
            <a:ln w="3175">
              <a:solidFill>
                <a:schemeClr val="tx1"/>
              </a:solidFill>
              <a:prstDash val="dash"/>
              <a:headEnd type="triangle" w="med" len="lg"/>
              <a:tailEnd type="triangle" w="med" len="lg"/>
            </a:ln>
          </p:spPr>
          <p:style>
            <a:lnRef idx="1">
              <a:schemeClr val="accent1"/>
            </a:lnRef>
            <a:fillRef idx="0">
              <a:schemeClr val="accent1"/>
            </a:fillRef>
            <a:effectRef idx="0">
              <a:schemeClr val="accent1"/>
            </a:effectRef>
            <a:fontRef idx="minor">
              <a:schemeClr val="tx1"/>
            </a:fontRef>
          </p:style>
        </p:cxnSp>
      </p:grpSp>
      <p:sp>
        <p:nvSpPr>
          <p:cNvPr id="65" name="TextBox 15">
            <a:extLst>
              <a:ext uri="{FF2B5EF4-FFF2-40B4-BE49-F238E27FC236}">
                <a16:creationId xmlns:a16="http://schemas.microsoft.com/office/drawing/2014/main" id="{BADB777C-F096-4267-9943-86EE09600C47}"/>
              </a:ext>
            </a:extLst>
          </p:cNvPr>
          <p:cNvSpPr txBox="1">
            <a:spLocks noChangeArrowheads="1"/>
          </p:cNvSpPr>
          <p:nvPr/>
        </p:nvSpPr>
        <p:spPr bwMode="auto">
          <a:xfrm>
            <a:off x="290340" y="2183421"/>
            <a:ext cx="7785046" cy="276999"/>
          </a:xfrm>
          <a:prstGeom prst="rect">
            <a:avLst/>
          </a:prstGeom>
          <a:solidFill>
            <a:schemeClr val="bg1"/>
          </a:solidFill>
          <a:ln w="9525">
            <a:solidFill>
              <a:srgbClr val="000000"/>
            </a:solidFill>
            <a:prstDash val="dash"/>
            <a:miter lim="800000"/>
            <a:headEnd/>
            <a:tailEnd/>
          </a:ln>
        </p:spPr>
        <p:txBody>
          <a:bodyPr wrap="square" lIns="0" rIns="0">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ctr">
              <a:spcBef>
                <a:spcPct val="0"/>
              </a:spcBef>
              <a:buFontTx/>
              <a:buNone/>
            </a:pPr>
            <a:r>
              <a:rPr lang="fr-FR" altLang="en-US" sz="1200" dirty="0">
                <a:latin typeface="Arial" panose="020B0604020202020204" pitchFamily="34" charset="0"/>
              </a:rPr>
              <a:t>1. Registration Initiation and </a:t>
            </a:r>
            <a:r>
              <a:rPr lang="fr-FR" altLang="en-US" sz="1200" dirty="0" err="1">
                <a:latin typeface="Arial" panose="020B0604020202020204" pitchFamily="34" charset="0"/>
              </a:rPr>
              <a:t>Authentication</a:t>
            </a:r>
            <a:endParaRPr lang="en-GB" altLang="en-US" sz="1200" dirty="0">
              <a:latin typeface="Arial" panose="020B0604020202020204" pitchFamily="34" charset="0"/>
            </a:endParaRPr>
          </a:p>
        </p:txBody>
      </p:sp>
      <p:sp>
        <p:nvSpPr>
          <p:cNvPr id="66" name="TextBox 15">
            <a:extLst>
              <a:ext uri="{FF2B5EF4-FFF2-40B4-BE49-F238E27FC236}">
                <a16:creationId xmlns:a16="http://schemas.microsoft.com/office/drawing/2014/main" id="{534E4BE1-BE11-437C-8036-82EBCAEC722E}"/>
              </a:ext>
            </a:extLst>
          </p:cNvPr>
          <p:cNvSpPr txBox="1">
            <a:spLocks noChangeArrowheads="1"/>
          </p:cNvSpPr>
          <p:nvPr/>
        </p:nvSpPr>
        <p:spPr bwMode="auto">
          <a:xfrm>
            <a:off x="5570264" y="2821932"/>
            <a:ext cx="2125866" cy="461665"/>
          </a:xfrm>
          <a:prstGeom prst="rect">
            <a:avLst/>
          </a:prstGeom>
          <a:solidFill>
            <a:schemeClr val="bg1"/>
          </a:solidFill>
          <a:ln w="9525">
            <a:solidFill>
              <a:srgbClr val="000000"/>
            </a:solidFill>
            <a:miter lim="800000"/>
            <a:headEnd/>
            <a:tailEnd/>
          </a:ln>
        </p:spPr>
        <p:txBody>
          <a:bodyPr wrap="square" lIns="0" rIns="0">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ctr">
              <a:spcBef>
                <a:spcPct val="0"/>
              </a:spcBef>
              <a:buFontTx/>
              <a:buNone/>
            </a:pPr>
            <a:r>
              <a:rPr lang="fr-FR" altLang="en-US" sz="1200" dirty="0">
                <a:latin typeface="Arial" panose="020B0604020202020204" pitchFamily="34" charset="0"/>
              </a:rPr>
              <a:t>3. </a:t>
            </a:r>
            <a:r>
              <a:rPr lang="fr-FR" altLang="en-US" sz="1200" dirty="0" err="1">
                <a:latin typeface="Arial" panose="020B0604020202020204" pitchFamily="34" charset="0"/>
              </a:rPr>
              <a:t>Decision</a:t>
            </a:r>
            <a:r>
              <a:rPr lang="fr-FR" altLang="en-US" sz="1200" dirty="0">
                <a:latin typeface="Arial" panose="020B0604020202020204" pitchFamily="34" charset="0"/>
              </a:rPr>
              <a:t> to Update </a:t>
            </a:r>
            <a:r>
              <a:rPr lang="fr-FR" altLang="en-US" sz="1200" dirty="0" err="1">
                <a:latin typeface="Arial" panose="020B0604020202020204" pitchFamily="34" charset="0"/>
              </a:rPr>
              <a:t>SoR</a:t>
            </a:r>
            <a:r>
              <a:rPr lang="fr-FR" altLang="en-US" sz="1200" dirty="0">
                <a:latin typeface="Arial" panose="020B0604020202020204" pitchFamily="34" charset="0"/>
              </a:rPr>
              <a:t>/RID (</a:t>
            </a:r>
            <a:r>
              <a:rPr lang="fr-FR" altLang="en-US" sz="1200" dirty="0" err="1">
                <a:latin typeface="Arial" panose="020B0604020202020204" pitchFamily="34" charset="0"/>
              </a:rPr>
              <a:t>using</a:t>
            </a:r>
            <a:r>
              <a:rPr lang="fr-FR" altLang="en-US" sz="1200" dirty="0">
                <a:latin typeface="Arial" panose="020B0604020202020204" pitchFamily="34" charset="0"/>
              </a:rPr>
              <a:t> </a:t>
            </a:r>
            <a:r>
              <a:rPr lang="fr-FR" altLang="en-US" sz="1200" dirty="0" err="1">
                <a:latin typeface="Arial" panose="020B0604020202020204" pitchFamily="34" charset="0"/>
              </a:rPr>
              <a:t>Secured</a:t>
            </a:r>
            <a:r>
              <a:rPr lang="fr-FR" altLang="en-US" sz="1200" dirty="0">
                <a:latin typeface="Arial" panose="020B0604020202020204" pitchFamily="34" charset="0"/>
              </a:rPr>
              <a:t> </a:t>
            </a:r>
            <a:r>
              <a:rPr lang="fr-FR" altLang="en-US" sz="1200" dirty="0" err="1">
                <a:latin typeface="Arial" panose="020B0604020202020204" pitchFamily="34" charset="0"/>
              </a:rPr>
              <a:t>Packet</a:t>
            </a:r>
            <a:r>
              <a:rPr lang="fr-FR" altLang="en-US" sz="1200" dirty="0">
                <a:latin typeface="Arial" panose="020B0604020202020204" pitchFamily="34" charset="0"/>
              </a:rPr>
              <a:t>)</a:t>
            </a:r>
            <a:endParaRPr lang="en-GB" altLang="en-US" sz="1200" dirty="0">
              <a:latin typeface="Arial" panose="020B0604020202020204" pitchFamily="34" charset="0"/>
            </a:endParaRPr>
          </a:p>
        </p:txBody>
      </p:sp>
      <p:cxnSp>
        <p:nvCxnSpPr>
          <p:cNvPr id="75" name="Straight Connector 74">
            <a:extLst>
              <a:ext uri="{FF2B5EF4-FFF2-40B4-BE49-F238E27FC236}">
                <a16:creationId xmlns:a16="http://schemas.microsoft.com/office/drawing/2014/main" id="{0F3F27A1-D388-40B7-82E7-0152D8A3793D}"/>
              </a:ext>
            </a:extLst>
          </p:cNvPr>
          <p:cNvCxnSpPr>
            <a:cxnSpLocks/>
          </p:cNvCxnSpPr>
          <p:nvPr/>
        </p:nvCxnSpPr>
        <p:spPr bwMode="auto">
          <a:xfrm>
            <a:off x="9092816" y="1019400"/>
            <a:ext cx="47155" cy="5758771"/>
          </a:xfrm>
          <a:prstGeom prst="line">
            <a:avLst/>
          </a:prstGeom>
          <a:ln w="3175">
            <a:solidFill>
              <a:schemeClr val="tx2"/>
            </a:solidFill>
            <a:prstDash val="dash"/>
          </a:ln>
        </p:spPr>
        <p:style>
          <a:lnRef idx="1">
            <a:schemeClr val="accent1"/>
          </a:lnRef>
          <a:fillRef idx="0">
            <a:schemeClr val="accent1"/>
          </a:fillRef>
          <a:effectRef idx="0">
            <a:schemeClr val="accent1"/>
          </a:effectRef>
          <a:fontRef idx="minor">
            <a:schemeClr val="tx1"/>
          </a:fontRef>
        </p:style>
      </p:cxnSp>
      <p:grpSp>
        <p:nvGrpSpPr>
          <p:cNvPr id="77" name="Group 9">
            <a:extLst>
              <a:ext uri="{FF2B5EF4-FFF2-40B4-BE49-F238E27FC236}">
                <a16:creationId xmlns:a16="http://schemas.microsoft.com/office/drawing/2014/main" id="{69CBD536-07B7-41F3-84A5-DCFF2E7C357A}"/>
              </a:ext>
            </a:extLst>
          </p:cNvPr>
          <p:cNvGrpSpPr>
            <a:grpSpLocks/>
          </p:cNvGrpSpPr>
          <p:nvPr/>
        </p:nvGrpSpPr>
        <p:grpSpPr bwMode="auto">
          <a:xfrm>
            <a:off x="6428930" y="3303035"/>
            <a:ext cx="1601541" cy="461665"/>
            <a:chOff x="916294" y="975775"/>
            <a:chExt cx="3585648" cy="493378"/>
          </a:xfrm>
        </p:grpSpPr>
        <p:sp>
          <p:nvSpPr>
            <p:cNvPr id="78" name="TextBox 30">
              <a:extLst>
                <a:ext uri="{FF2B5EF4-FFF2-40B4-BE49-F238E27FC236}">
                  <a16:creationId xmlns:a16="http://schemas.microsoft.com/office/drawing/2014/main" id="{AC0BE421-A332-4993-9000-CECED754D58C}"/>
                </a:ext>
              </a:extLst>
            </p:cNvPr>
            <p:cNvSpPr txBox="1">
              <a:spLocks noChangeArrowheads="1"/>
            </p:cNvSpPr>
            <p:nvPr/>
          </p:nvSpPr>
          <p:spPr bwMode="auto">
            <a:xfrm>
              <a:off x="916294" y="975775"/>
              <a:ext cx="3585648" cy="49337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ctr">
                <a:spcBef>
                  <a:spcPct val="0"/>
                </a:spcBef>
                <a:buFontTx/>
                <a:buNone/>
              </a:pPr>
              <a:r>
                <a:rPr lang="en-GB" altLang="en-US" sz="1200" dirty="0">
                  <a:latin typeface="Arial" panose="020B0604020202020204" pitchFamily="34" charset="0"/>
                </a:rPr>
                <a:t>4. </a:t>
              </a:r>
              <a:r>
                <a:rPr lang="en-GB" altLang="en-US" sz="1200" dirty="0" err="1">
                  <a:latin typeface="Arial" panose="020B0604020202020204" pitchFamily="34" charset="0"/>
                </a:rPr>
                <a:t>Nudr_DM_Get</a:t>
              </a:r>
              <a:r>
                <a:rPr lang="en-US" altLang="en-US" sz="1200" dirty="0">
                  <a:latin typeface="Arial" panose="020B0604020202020204" pitchFamily="34" charset="0"/>
                </a:rPr>
                <a:t> </a:t>
              </a:r>
            </a:p>
            <a:p>
              <a:pPr algn="ctr">
                <a:spcBef>
                  <a:spcPct val="0"/>
                </a:spcBef>
                <a:buFontTx/>
                <a:buNone/>
              </a:pPr>
              <a:r>
                <a:rPr lang="en-US" altLang="en-US" sz="1200" dirty="0">
                  <a:latin typeface="Arial" panose="020B0604020202020204" pitchFamily="34" charset="0"/>
                </a:rPr>
                <a:t>(</a:t>
              </a:r>
              <a:r>
                <a:rPr lang="en-US" altLang="en-US" sz="1200" dirty="0">
                  <a:solidFill>
                    <a:srgbClr val="00B050"/>
                  </a:solidFill>
                  <a:latin typeface="Arial" panose="020B0604020202020204" pitchFamily="34" charset="0"/>
                </a:rPr>
                <a:t>SUPI, </a:t>
              </a:r>
              <a:r>
                <a:rPr lang="en-US" altLang="en-US" sz="1200" dirty="0" err="1">
                  <a:solidFill>
                    <a:srgbClr val="00B050"/>
                  </a:solidFill>
                  <a:latin typeface="Arial" panose="020B0604020202020204" pitchFamily="34" charset="0"/>
                </a:rPr>
                <a:t>SoR</a:t>
              </a:r>
              <a:r>
                <a:rPr lang="en-US" altLang="en-US" sz="1200" dirty="0">
                  <a:solidFill>
                    <a:srgbClr val="00B050"/>
                  </a:solidFill>
                  <a:latin typeface="Arial" panose="020B0604020202020204" pitchFamily="34" charset="0"/>
                </a:rPr>
                <a:t>/RID/…</a:t>
              </a:r>
              <a:r>
                <a:rPr lang="en-US" altLang="en-US" sz="1200" dirty="0">
                  <a:latin typeface="Arial" panose="020B0604020202020204" pitchFamily="34" charset="0"/>
                </a:rPr>
                <a:t>)</a:t>
              </a:r>
            </a:p>
          </p:txBody>
        </p:sp>
        <p:cxnSp>
          <p:nvCxnSpPr>
            <p:cNvPr id="79" name="Straight Arrow Connector 78">
              <a:extLst>
                <a:ext uri="{FF2B5EF4-FFF2-40B4-BE49-F238E27FC236}">
                  <a16:creationId xmlns:a16="http://schemas.microsoft.com/office/drawing/2014/main" id="{A1936CCF-48CE-4040-B005-784823B10FB2}"/>
                </a:ext>
              </a:extLst>
            </p:cNvPr>
            <p:cNvCxnSpPr>
              <a:cxnSpLocks/>
            </p:cNvCxnSpPr>
            <p:nvPr/>
          </p:nvCxnSpPr>
          <p:spPr>
            <a:xfrm>
              <a:off x="1327369" y="1213249"/>
              <a:ext cx="2936436" cy="0"/>
            </a:xfrm>
            <a:prstGeom prst="straightConnector1">
              <a:avLst/>
            </a:prstGeom>
            <a:ln w="3175">
              <a:solidFill>
                <a:schemeClr val="tx1"/>
              </a:solidFill>
              <a:prstDash val="solid"/>
              <a:headEnd type="triangle" w="med" len="lg"/>
              <a:tailEnd type="triangle" w="med" len="lg"/>
            </a:ln>
          </p:spPr>
          <p:style>
            <a:lnRef idx="1">
              <a:schemeClr val="accent1"/>
            </a:lnRef>
            <a:fillRef idx="0">
              <a:schemeClr val="accent1"/>
            </a:fillRef>
            <a:effectRef idx="0">
              <a:schemeClr val="accent1"/>
            </a:effectRef>
            <a:fontRef idx="minor">
              <a:schemeClr val="tx1"/>
            </a:fontRef>
          </p:style>
        </p:cxnSp>
      </p:grpSp>
      <p:grpSp>
        <p:nvGrpSpPr>
          <p:cNvPr id="84" name="Group 9">
            <a:extLst>
              <a:ext uri="{FF2B5EF4-FFF2-40B4-BE49-F238E27FC236}">
                <a16:creationId xmlns:a16="http://schemas.microsoft.com/office/drawing/2014/main" id="{4AF9F8D5-4E09-474C-877C-F6EC3C6F2EBE}"/>
              </a:ext>
            </a:extLst>
          </p:cNvPr>
          <p:cNvGrpSpPr>
            <a:grpSpLocks/>
          </p:cNvGrpSpPr>
          <p:nvPr/>
        </p:nvGrpSpPr>
        <p:grpSpPr bwMode="auto">
          <a:xfrm>
            <a:off x="4413065" y="4071779"/>
            <a:ext cx="2618050" cy="461665"/>
            <a:chOff x="928443" y="975775"/>
            <a:chExt cx="3938385" cy="493378"/>
          </a:xfrm>
        </p:grpSpPr>
        <p:sp>
          <p:nvSpPr>
            <p:cNvPr id="85" name="TextBox 30">
              <a:extLst>
                <a:ext uri="{FF2B5EF4-FFF2-40B4-BE49-F238E27FC236}">
                  <a16:creationId xmlns:a16="http://schemas.microsoft.com/office/drawing/2014/main" id="{5AFD7DCE-26FD-400B-8161-861B975ECD7B}"/>
                </a:ext>
              </a:extLst>
            </p:cNvPr>
            <p:cNvSpPr txBox="1">
              <a:spLocks noChangeArrowheads="1"/>
            </p:cNvSpPr>
            <p:nvPr/>
          </p:nvSpPr>
          <p:spPr bwMode="auto">
            <a:xfrm>
              <a:off x="928443" y="975775"/>
              <a:ext cx="3938385" cy="49337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ctr">
                <a:spcBef>
                  <a:spcPct val="0"/>
                </a:spcBef>
                <a:buFontTx/>
                <a:buNone/>
              </a:pPr>
              <a:r>
                <a:rPr lang="en-GB" altLang="en-US" sz="1200" dirty="0">
                  <a:latin typeface="Arial" panose="020B0604020202020204" pitchFamily="34" charset="0"/>
                </a:rPr>
                <a:t>6. </a:t>
              </a:r>
              <a:r>
                <a:rPr lang="en-GB" altLang="en-US" sz="1200" dirty="0" err="1">
                  <a:latin typeface="Arial" panose="020B0604020202020204" pitchFamily="34" charset="0"/>
                </a:rPr>
                <a:t>Nausf_SoR</a:t>
              </a:r>
              <a:r>
                <a:rPr lang="en-GB" altLang="en-US" sz="1200" dirty="0">
                  <a:latin typeface="Arial" panose="020B0604020202020204" pitchFamily="34" charset="0"/>
                </a:rPr>
                <a:t>/</a:t>
              </a:r>
              <a:r>
                <a:rPr lang="en-GB" altLang="en-US" sz="1200" dirty="0" err="1">
                  <a:latin typeface="Arial" panose="020B0604020202020204" pitchFamily="34" charset="0"/>
                </a:rPr>
                <a:t>UPUProtection_Protect</a:t>
              </a:r>
              <a:endParaRPr lang="en-US" altLang="en-US" sz="1200" dirty="0">
                <a:latin typeface="Arial" panose="020B0604020202020204" pitchFamily="34" charset="0"/>
              </a:endParaRPr>
            </a:p>
            <a:p>
              <a:pPr algn="ctr">
                <a:spcBef>
                  <a:spcPct val="0"/>
                </a:spcBef>
                <a:buFontTx/>
                <a:buNone/>
              </a:pPr>
              <a:r>
                <a:rPr lang="en-US" altLang="en-US" sz="1200" dirty="0">
                  <a:latin typeface="Arial" panose="020B0604020202020204" pitchFamily="34" charset="0"/>
                </a:rPr>
                <a:t>(</a:t>
              </a:r>
              <a:r>
                <a:rPr lang="en-US" altLang="en-US" sz="1200" dirty="0">
                  <a:solidFill>
                    <a:srgbClr val="00B050"/>
                  </a:solidFill>
                  <a:latin typeface="Arial" panose="020B0604020202020204" pitchFamily="34" charset="0"/>
                </a:rPr>
                <a:t>SUPI, </a:t>
              </a:r>
              <a:r>
                <a:rPr lang="en-US" altLang="en-US" sz="1200" dirty="0" err="1">
                  <a:solidFill>
                    <a:srgbClr val="00B050"/>
                  </a:solidFill>
                  <a:latin typeface="Arial" panose="020B0604020202020204" pitchFamily="34" charset="0"/>
                </a:rPr>
                <a:t>SoR</a:t>
              </a:r>
              <a:r>
                <a:rPr lang="en-US" altLang="en-US" sz="1200" dirty="0">
                  <a:solidFill>
                    <a:srgbClr val="00B050"/>
                  </a:solidFill>
                  <a:latin typeface="Arial" panose="020B0604020202020204" pitchFamily="34" charset="0"/>
                </a:rPr>
                <a:t>/RID/…</a:t>
              </a:r>
              <a:r>
                <a:rPr lang="en-US" altLang="en-US" sz="1200" dirty="0">
                  <a:latin typeface="Arial" panose="020B0604020202020204" pitchFamily="34" charset="0"/>
                </a:rPr>
                <a:t>)</a:t>
              </a:r>
            </a:p>
          </p:txBody>
        </p:sp>
        <p:cxnSp>
          <p:nvCxnSpPr>
            <p:cNvPr id="86" name="Straight Arrow Connector 85">
              <a:extLst>
                <a:ext uri="{FF2B5EF4-FFF2-40B4-BE49-F238E27FC236}">
                  <a16:creationId xmlns:a16="http://schemas.microsoft.com/office/drawing/2014/main" id="{FBE9D9FB-7E36-453B-8557-3F0597E09981}"/>
                </a:ext>
              </a:extLst>
            </p:cNvPr>
            <p:cNvCxnSpPr>
              <a:cxnSpLocks/>
            </p:cNvCxnSpPr>
            <p:nvPr/>
          </p:nvCxnSpPr>
          <p:spPr>
            <a:xfrm>
              <a:off x="1395804" y="1213249"/>
              <a:ext cx="2936436" cy="0"/>
            </a:xfrm>
            <a:prstGeom prst="straightConnector1">
              <a:avLst/>
            </a:prstGeom>
            <a:ln w="3175">
              <a:solidFill>
                <a:schemeClr val="tx1"/>
              </a:solidFill>
              <a:prstDash val="solid"/>
              <a:headEnd type="triangle" w="med" len="lg"/>
              <a:tailEnd type="triangle" w="med" len="lg"/>
            </a:ln>
          </p:spPr>
          <p:style>
            <a:lnRef idx="1">
              <a:schemeClr val="accent1"/>
            </a:lnRef>
            <a:fillRef idx="0">
              <a:schemeClr val="accent1"/>
            </a:fillRef>
            <a:effectRef idx="0">
              <a:schemeClr val="accent1"/>
            </a:effectRef>
            <a:fontRef idx="minor">
              <a:schemeClr val="tx1"/>
            </a:fontRef>
          </p:style>
        </p:cxnSp>
      </p:grpSp>
      <p:grpSp>
        <p:nvGrpSpPr>
          <p:cNvPr id="17" name="Group 11">
            <a:extLst>
              <a:ext uri="{FF2B5EF4-FFF2-40B4-BE49-F238E27FC236}">
                <a16:creationId xmlns:a16="http://schemas.microsoft.com/office/drawing/2014/main" id="{F1C20BF1-D441-4C31-9F73-5F1AAA2C2297}"/>
              </a:ext>
            </a:extLst>
          </p:cNvPr>
          <p:cNvGrpSpPr>
            <a:grpSpLocks/>
          </p:cNvGrpSpPr>
          <p:nvPr/>
        </p:nvGrpSpPr>
        <p:grpSpPr bwMode="auto">
          <a:xfrm>
            <a:off x="2310845" y="4342832"/>
            <a:ext cx="2707942" cy="461665"/>
            <a:chOff x="2006594" y="1007601"/>
            <a:chExt cx="2798599" cy="493380"/>
          </a:xfrm>
        </p:grpSpPr>
        <p:sp>
          <p:nvSpPr>
            <p:cNvPr id="32" name="TextBox 28">
              <a:extLst>
                <a:ext uri="{FF2B5EF4-FFF2-40B4-BE49-F238E27FC236}">
                  <a16:creationId xmlns:a16="http://schemas.microsoft.com/office/drawing/2014/main" id="{C7756993-2CA7-4459-9E6A-BD9C87230D76}"/>
                </a:ext>
              </a:extLst>
            </p:cNvPr>
            <p:cNvSpPr txBox="1">
              <a:spLocks noChangeArrowheads="1"/>
            </p:cNvSpPr>
            <p:nvPr/>
          </p:nvSpPr>
          <p:spPr bwMode="auto">
            <a:xfrm>
              <a:off x="2006594" y="1007601"/>
              <a:ext cx="2798599" cy="49338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rIns="0">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ctr">
                <a:spcBef>
                  <a:spcPct val="0"/>
                </a:spcBef>
                <a:buFontTx/>
                <a:buNone/>
              </a:pPr>
              <a:r>
                <a:rPr lang="en-GB" altLang="en-US" sz="1200" dirty="0">
                  <a:latin typeface="Arial" panose="020B0604020202020204" pitchFamily="34" charset="0"/>
                </a:rPr>
                <a:t>7. </a:t>
              </a:r>
              <a:r>
                <a:rPr lang="en-GB" altLang="en-US" sz="1200" dirty="0" err="1">
                  <a:latin typeface="Arial" panose="020B0604020202020204" pitchFamily="34" charset="0"/>
                </a:rPr>
                <a:t>Nudm_SDM_Get_Resp</a:t>
              </a:r>
              <a:r>
                <a:rPr lang="en-GB" altLang="en-US" sz="1200" dirty="0">
                  <a:latin typeface="Arial" panose="020B0604020202020204" pitchFamily="34" charset="0"/>
                </a:rPr>
                <a:t>/Notification</a:t>
              </a:r>
            </a:p>
            <a:p>
              <a:pPr algn="ctr">
                <a:spcBef>
                  <a:spcPct val="0"/>
                </a:spcBef>
                <a:buFontTx/>
                <a:buNone/>
              </a:pPr>
              <a:r>
                <a:rPr lang="en-GB" altLang="en-US" sz="1200" dirty="0">
                  <a:latin typeface="Arial" panose="020B0604020202020204" pitchFamily="34" charset="0"/>
                </a:rPr>
                <a:t>(</a:t>
              </a:r>
              <a:r>
                <a:rPr lang="en-GB" altLang="en-US" sz="1200" dirty="0">
                  <a:solidFill>
                    <a:schemeClr val="accent2"/>
                  </a:solidFill>
                  <a:latin typeface="Arial" panose="020B0604020202020204" pitchFamily="34" charset="0"/>
                </a:rPr>
                <a:t>SUPI, [</a:t>
              </a:r>
              <a:r>
                <a:rPr lang="en-GB" altLang="en-US" sz="1200" dirty="0" err="1">
                  <a:solidFill>
                    <a:schemeClr val="accent2"/>
                  </a:solidFill>
                  <a:latin typeface="Arial" panose="020B0604020202020204" pitchFamily="34" charset="0"/>
                </a:rPr>
                <a:t>SoR</a:t>
              </a:r>
              <a:r>
                <a:rPr lang="en-GB" altLang="en-US" sz="1200" dirty="0">
                  <a:solidFill>
                    <a:schemeClr val="accent2"/>
                  </a:solidFill>
                  <a:latin typeface="Arial" panose="020B0604020202020204" pitchFamily="34" charset="0"/>
                </a:rPr>
                <a:t>/RID/…]</a:t>
              </a:r>
              <a:r>
                <a:rPr lang="en-GB" altLang="en-US" sz="1200" dirty="0">
                  <a:latin typeface="Arial" panose="020B0604020202020204" pitchFamily="34" charset="0"/>
                </a:rPr>
                <a:t>)</a:t>
              </a:r>
            </a:p>
          </p:txBody>
        </p:sp>
        <p:cxnSp>
          <p:nvCxnSpPr>
            <p:cNvPr id="31" name="Straight Arrow Connector 30">
              <a:extLst>
                <a:ext uri="{FF2B5EF4-FFF2-40B4-BE49-F238E27FC236}">
                  <a16:creationId xmlns:a16="http://schemas.microsoft.com/office/drawing/2014/main" id="{7506BE4F-4BFC-4C7D-AB66-2493AB32928E}"/>
                </a:ext>
              </a:extLst>
            </p:cNvPr>
            <p:cNvCxnSpPr>
              <a:cxnSpLocks/>
            </p:cNvCxnSpPr>
            <p:nvPr/>
          </p:nvCxnSpPr>
          <p:spPr>
            <a:xfrm flipV="1">
              <a:off x="2270791" y="1274500"/>
              <a:ext cx="2187237" cy="9001"/>
            </a:xfrm>
            <a:prstGeom prst="straightConnector1">
              <a:avLst/>
            </a:prstGeom>
            <a:ln w="3175">
              <a:solidFill>
                <a:schemeClr val="tx1"/>
              </a:solidFill>
              <a:prstDash val="solid"/>
              <a:headEnd type="triangle" w="med" len="lg"/>
              <a:tailEnd type="none" w="med" len="lg"/>
            </a:ln>
          </p:spPr>
          <p:style>
            <a:lnRef idx="1">
              <a:schemeClr val="accent1"/>
            </a:lnRef>
            <a:fillRef idx="0">
              <a:schemeClr val="accent1"/>
            </a:fillRef>
            <a:effectRef idx="0">
              <a:schemeClr val="accent1"/>
            </a:effectRef>
            <a:fontRef idx="minor">
              <a:schemeClr val="tx1"/>
            </a:fontRef>
          </p:style>
        </p:cxnSp>
      </p:grpSp>
      <p:grpSp>
        <p:nvGrpSpPr>
          <p:cNvPr id="91" name="Group 14">
            <a:extLst>
              <a:ext uri="{FF2B5EF4-FFF2-40B4-BE49-F238E27FC236}">
                <a16:creationId xmlns:a16="http://schemas.microsoft.com/office/drawing/2014/main" id="{56E14A25-4E4F-4E53-AB3E-51CAB6D97CBE}"/>
              </a:ext>
            </a:extLst>
          </p:cNvPr>
          <p:cNvGrpSpPr>
            <a:grpSpLocks/>
          </p:cNvGrpSpPr>
          <p:nvPr/>
        </p:nvGrpSpPr>
        <p:grpSpPr bwMode="auto">
          <a:xfrm>
            <a:off x="2586930" y="5317327"/>
            <a:ext cx="4044819" cy="276999"/>
            <a:chOff x="2303592" y="957230"/>
            <a:chExt cx="2159094" cy="296028"/>
          </a:xfrm>
        </p:grpSpPr>
        <p:sp>
          <p:nvSpPr>
            <p:cNvPr id="92" name="TextBox 20">
              <a:extLst>
                <a:ext uri="{FF2B5EF4-FFF2-40B4-BE49-F238E27FC236}">
                  <a16:creationId xmlns:a16="http://schemas.microsoft.com/office/drawing/2014/main" id="{300F427D-F27B-465F-AE7A-F7D286DA203B}"/>
                </a:ext>
              </a:extLst>
            </p:cNvPr>
            <p:cNvSpPr txBox="1">
              <a:spLocks noChangeArrowheads="1"/>
            </p:cNvSpPr>
            <p:nvPr/>
          </p:nvSpPr>
          <p:spPr bwMode="auto">
            <a:xfrm>
              <a:off x="2476257" y="957230"/>
              <a:ext cx="1907680" cy="29602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en-GB" altLang="en-US" sz="1200" dirty="0">
                  <a:latin typeface="Arial" panose="020B0604020202020204" pitchFamily="34" charset="0"/>
                </a:rPr>
                <a:t>10. </a:t>
              </a:r>
              <a:r>
                <a:rPr lang="en-GB" altLang="en-US" sz="1200" dirty="0" err="1">
                  <a:latin typeface="Arial" panose="020B0604020202020204" pitchFamily="34" charset="0"/>
                </a:rPr>
                <a:t>Nudm_SDM_Info</a:t>
              </a:r>
              <a:endParaRPr lang="en-GB" altLang="en-US" sz="1200" dirty="0">
                <a:latin typeface="Arial" panose="020B0604020202020204" pitchFamily="34" charset="0"/>
              </a:endParaRPr>
            </a:p>
          </p:txBody>
        </p:sp>
        <p:cxnSp>
          <p:nvCxnSpPr>
            <p:cNvPr id="93" name="Straight Arrow Connector 92">
              <a:extLst>
                <a:ext uri="{FF2B5EF4-FFF2-40B4-BE49-F238E27FC236}">
                  <a16:creationId xmlns:a16="http://schemas.microsoft.com/office/drawing/2014/main" id="{E732AC7D-8E66-41A5-9421-EFB4DA2A85B3}"/>
                </a:ext>
              </a:extLst>
            </p:cNvPr>
            <p:cNvCxnSpPr/>
            <p:nvPr/>
          </p:nvCxnSpPr>
          <p:spPr>
            <a:xfrm flipV="1">
              <a:off x="2303592" y="1212853"/>
              <a:ext cx="2159094" cy="0"/>
            </a:xfrm>
            <a:prstGeom prst="straightConnector1">
              <a:avLst/>
            </a:prstGeom>
            <a:ln w="3175">
              <a:solidFill>
                <a:schemeClr val="tx1"/>
              </a:solidFill>
              <a:prstDash val="solid"/>
              <a:tailEnd type="triangle" w="med" len="lg"/>
            </a:ln>
          </p:spPr>
          <p:style>
            <a:lnRef idx="1">
              <a:schemeClr val="accent1"/>
            </a:lnRef>
            <a:fillRef idx="0">
              <a:schemeClr val="accent1"/>
            </a:fillRef>
            <a:effectRef idx="0">
              <a:schemeClr val="accent1"/>
            </a:effectRef>
            <a:fontRef idx="minor">
              <a:schemeClr val="tx1"/>
            </a:fontRef>
          </p:style>
        </p:cxnSp>
      </p:grpSp>
      <p:sp>
        <p:nvSpPr>
          <p:cNvPr id="94" name="TextBox 15">
            <a:extLst>
              <a:ext uri="{FF2B5EF4-FFF2-40B4-BE49-F238E27FC236}">
                <a16:creationId xmlns:a16="http://schemas.microsoft.com/office/drawing/2014/main" id="{3CEC7FCC-A468-4360-9BAE-95C2C36CD4B3}"/>
              </a:ext>
            </a:extLst>
          </p:cNvPr>
          <p:cNvSpPr txBox="1">
            <a:spLocks noChangeArrowheads="1"/>
          </p:cNvSpPr>
          <p:nvPr/>
        </p:nvSpPr>
        <p:spPr bwMode="auto">
          <a:xfrm>
            <a:off x="310724" y="5670516"/>
            <a:ext cx="7785046" cy="276999"/>
          </a:xfrm>
          <a:prstGeom prst="rect">
            <a:avLst/>
          </a:prstGeom>
          <a:solidFill>
            <a:schemeClr val="bg1"/>
          </a:solidFill>
          <a:ln w="9525">
            <a:solidFill>
              <a:srgbClr val="000000"/>
            </a:solidFill>
            <a:prstDash val="dash"/>
            <a:miter lim="800000"/>
            <a:headEnd/>
            <a:tailEnd/>
          </a:ln>
        </p:spPr>
        <p:txBody>
          <a:bodyPr wrap="square" lIns="0" rIns="0">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ctr">
              <a:spcBef>
                <a:spcPct val="0"/>
              </a:spcBef>
              <a:buFontTx/>
              <a:buNone/>
            </a:pPr>
            <a:r>
              <a:rPr lang="fr-FR" altLang="en-US" sz="1200" dirty="0">
                <a:latin typeface="Arial" panose="020B0604020202020204" pitchFamily="34" charset="0"/>
              </a:rPr>
              <a:t>11. Registration </a:t>
            </a:r>
            <a:r>
              <a:rPr lang="fr-FR" altLang="en-US" sz="1200" dirty="0" err="1">
                <a:latin typeface="Arial" panose="020B0604020202020204" pitchFamily="34" charset="0"/>
              </a:rPr>
              <a:t>Completion</a:t>
            </a:r>
            <a:endParaRPr lang="en-GB" altLang="en-US" sz="1200" dirty="0">
              <a:latin typeface="Arial" panose="020B0604020202020204" pitchFamily="34" charset="0"/>
            </a:endParaRPr>
          </a:p>
        </p:txBody>
      </p:sp>
      <p:sp>
        <p:nvSpPr>
          <p:cNvPr id="95" name="Rectangle: Rounded Corners 94">
            <a:extLst>
              <a:ext uri="{FF2B5EF4-FFF2-40B4-BE49-F238E27FC236}">
                <a16:creationId xmlns:a16="http://schemas.microsoft.com/office/drawing/2014/main" id="{377A2A67-D9E7-4903-9F12-E5BE526CE393}"/>
              </a:ext>
            </a:extLst>
          </p:cNvPr>
          <p:cNvSpPr/>
          <p:nvPr/>
        </p:nvSpPr>
        <p:spPr bwMode="auto">
          <a:xfrm>
            <a:off x="6475289" y="3764400"/>
            <a:ext cx="3825090" cy="354874"/>
          </a:xfrm>
          <a:prstGeom prst="roundRect">
            <a:avLst/>
          </a:prstGeom>
          <a:noFill/>
          <a:ln w="28575" cap="flat" cmpd="sng" algn="ctr">
            <a:solidFill>
              <a:srgbClr val="FF0000"/>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dirty="0" err="1">
              <a:ln>
                <a:noFill/>
              </a:ln>
              <a:solidFill>
                <a:schemeClr val="bg1"/>
              </a:solidFill>
              <a:effectLst/>
              <a:latin typeface="+mn-lt"/>
            </a:endParaRPr>
          </a:p>
        </p:txBody>
      </p:sp>
      <p:sp>
        <p:nvSpPr>
          <p:cNvPr id="67" name="TextBox 15">
            <a:extLst>
              <a:ext uri="{FF2B5EF4-FFF2-40B4-BE49-F238E27FC236}">
                <a16:creationId xmlns:a16="http://schemas.microsoft.com/office/drawing/2014/main" id="{CA88A3B3-99BB-44D4-AC74-B96DAFF7BDA6}"/>
              </a:ext>
            </a:extLst>
          </p:cNvPr>
          <p:cNvSpPr txBox="1">
            <a:spLocks noChangeArrowheads="1"/>
          </p:cNvSpPr>
          <p:nvPr/>
        </p:nvSpPr>
        <p:spPr bwMode="auto">
          <a:xfrm>
            <a:off x="83057" y="4928418"/>
            <a:ext cx="2319637" cy="261610"/>
          </a:xfrm>
          <a:prstGeom prst="rect">
            <a:avLst/>
          </a:prstGeom>
          <a:solidFill>
            <a:schemeClr val="bg1"/>
          </a:solidFill>
          <a:ln w="9525">
            <a:solidFill>
              <a:srgbClr val="000000"/>
            </a:solidFill>
            <a:miter lim="800000"/>
            <a:headEnd/>
            <a:tailEnd/>
          </a:ln>
        </p:spPr>
        <p:txBody>
          <a:bodyPr wrap="square" lIns="0" rIns="0">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ctr">
              <a:spcBef>
                <a:spcPct val="0"/>
              </a:spcBef>
              <a:buFontTx/>
              <a:buNone/>
            </a:pPr>
            <a:r>
              <a:rPr lang="fr-FR" altLang="en-US" sz="1100" dirty="0">
                <a:latin typeface="Arial" panose="020B0604020202020204" pitchFamily="34" charset="0"/>
              </a:rPr>
              <a:t>ME </a:t>
            </a:r>
            <a:r>
              <a:rPr lang="fr-FR" altLang="en-US" sz="1100" dirty="0" err="1">
                <a:latin typeface="Arial" panose="020B0604020202020204" pitchFamily="34" charset="0"/>
              </a:rPr>
              <a:t>provides</a:t>
            </a:r>
            <a:r>
              <a:rPr lang="fr-FR" altLang="en-US" sz="1100" dirty="0">
                <a:latin typeface="Arial" panose="020B0604020202020204" pitchFamily="34" charset="0"/>
              </a:rPr>
              <a:t> </a:t>
            </a:r>
            <a:r>
              <a:rPr lang="fr-FR" altLang="en-US" sz="1100" dirty="0" err="1">
                <a:latin typeface="Arial" panose="020B0604020202020204" pitchFamily="34" charset="0"/>
              </a:rPr>
              <a:t>secured</a:t>
            </a:r>
            <a:r>
              <a:rPr lang="fr-FR" altLang="en-US" sz="1100" dirty="0">
                <a:latin typeface="Arial" panose="020B0604020202020204" pitchFamily="34" charset="0"/>
              </a:rPr>
              <a:t> </a:t>
            </a:r>
            <a:r>
              <a:rPr lang="fr-FR" altLang="en-US" sz="1100" dirty="0" err="1">
                <a:latin typeface="Arial" panose="020B0604020202020204" pitchFamily="34" charset="0"/>
              </a:rPr>
              <a:t>packet</a:t>
            </a:r>
            <a:r>
              <a:rPr lang="fr-FR" altLang="en-US" sz="1100" dirty="0">
                <a:latin typeface="Arial" panose="020B0604020202020204" pitchFamily="34" charset="0"/>
              </a:rPr>
              <a:t> to USIM</a:t>
            </a:r>
            <a:endParaRPr lang="en-GB" altLang="en-US" sz="1100" dirty="0">
              <a:latin typeface="Arial" panose="020B0604020202020204" pitchFamily="34" charset="0"/>
            </a:endParaRPr>
          </a:p>
        </p:txBody>
      </p:sp>
    </p:spTree>
    <p:extLst>
      <p:ext uri="{BB962C8B-B14F-4D97-AF65-F5344CB8AC3E}">
        <p14:creationId xmlns:p14="http://schemas.microsoft.com/office/powerpoint/2010/main" val="38089643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 name="Content Placeholder 5">
            <a:extLst>
              <a:ext uri="{FF2B5EF4-FFF2-40B4-BE49-F238E27FC236}">
                <a16:creationId xmlns:a16="http://schemas.microsoft.com/office/drawing/2014/main" id="{E2332C93-B649-45F8-92DA-C0EA84982CB7}"/>
              </a:ext>
            </a:extLst>
          </p:cNvPr>
          <p:cNvSpPr txBox="1">
            <a:spLocks/>
          </p:cNvSpPr>
          <p:nvPr/>
        </p:nvSpPr>
        <p:spPr bwMode="auto">
          <a:xfrm>
            <a:off x="479424" y="1647463"/>
            <a:ext cx="11305293" cy="4807586"/>
          </a:xfrm>
          <a:prstGeom prst="rect">
            <a:avLst/>
          </a:prstGeom>
          <a:noFill/>
          <a:ln w="9525">
            <a:noFill/>
            <a:miter lim="800000"/>
            <a:headEnd/>
            <a:tailEnd/>
          </a:ln>
        </p:spPr>
        <p:txBody>
          <a:bodyPr vert="horz" wrap="square" lIns="72000" tIns="36000" rIns="0" bIns="0" numCol="1" anchor="t" anchorCtr="0" compatLnSpc="1">
            <a:prstTxWarp prst="textNoShape">
              <a:avLst/>
            </a:prstTxWarp>
          </a:bodyPr>
          <a:lstStyle>
            <a:lvl1pPr marL="3429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ea typeface="+mn-ea"/>
                <a:cs typeface="+mn-cs"/>
              </a:defRPr>
            </a:lvl1pPr>
            <a:lvl2pPr marL="712788"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2pPr>
            <a:lvl3pPr marL="10795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3pPr>
            <a:lvl4pPr marL="14351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4pPr>
            <a:lvl5pPr marL="13716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5pPr>
            <a:lvl6pPr marL="20716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9pPr>
          </a:lstStyle>
          <a:p>
            <a:pPr>
              <a:buClrTx/>
            </a:pPr>
            <a:r>
              <a:rPr lang="en-GB" altLang="zh-CN" sz="1800" dirty="0"/>
              <a:t>This solution proposes a NEW service to enable UDM to encapsulate UE parameters (e.g. </a:t>
            </a:r>
            <a:r>
              <a:rPr lang="en-GB" altLang="zh-CN" sz="1800" dirty="0" err="1"/>
              <a:t>SoR</a:t>
            </a:r>
            <a:r>
              <a:rPr lang="en-GB" altLang="zh-CN" sz="1800" dirty="0"/>
              <a:t>, RID, …) in Secured Packet Format.</a:t>
            </a:r>
          </a:p>
          <a:p>
            <a:pPr>
              <a:buClrTx/>
            </a:pPr>
            <a:endParaRPr lang="en-GB" altLang="zh-CN" sz="1800" dirty="0"/>
          </a:p>
          <a:p>
            <a:pPr lvl="1">
              <a:buClrTx/>
            </a:pPr>
            <a:r>
              <a:rPr lang="en-GB" sz="1800" dirty="0"/>
              <a:t>It is proposed to define a new optional NF within the 5GC SBA architecture, e.g. Secured Packet Service NF supporting TS 31.115.</a:t>
            </a:r>
          </a:p>
          <a:p>
            <a:pPr lvl="2">
              <a:buClrTx/>
            </a:pPr>
            <a:r>
              <a:rPr lang="en-US" sz="1600" dirty="0"/>
              <a:t>This solution ensures that the key(s) specified in ETSI TS 102 22, needed for securing the Secured Packet, and used in securing Secure Packet sent to the UE </a:t>
            </a:r>
            <a:r>
              <a:rPr lang="en-US" sz="1600"/>
              <a:t>using SMS, </a:t>
            </a:r>
            <a:r>
              <a:rPr lang="en-US" sz="1600" dirty="0"/>
              <a:t>can be stored in one network </a:t>
            </a:r>
            <a:r>
              <a:rPr lang="en-US" sz="1600"/>
              <a:t>entity only.</a:t>
            </a:r>
            <a:endParaRPr lang="en-GB" sz="1400" dirty="0"/>
          </a:p>
          <a:p>
            <a:pPr lvl="1">
              <a:buClrTx/>
            </a:pPr>
            <a:endParaRPr lang="en-GB" sz="1800" dirty="0"/>
          </a:p>
          <a:p>
            <a:pPr lvl="1">
              <a:buClrTx/>
            </a:pPr>
            <a:r>
              <a:rPr lang="en-GB" sz="1800" dirty="0"/>
              <a:t>The secured packet service is proposed to be defined in a generic way to be able to encapsulate not only </a:t>
            </a:r>
            <a:r>
              <a:rPr lang="en-GB" sz="1800" dirty="0" err="1"/>
              <a:t>SoR</a:t>
            </a:r>
            <a:r>
              <a:rPr lang="en-GB" sz="1800" dirty="0"/>
              <a:t> but also any other UE parameter (e.g. RID) in Secured Packet format.</a:t>
            </a:r>
          </a:p>
          <a:p>
            <a:pPr marL="369888" lvl="1" indent="0">
              <a:buClrTx/>
              <a:buNone/>
            </a:pPr>
            <a:r>
              <a:rPr lang="en-GB" sz="1800" dirty="0"/>
              <a:t> </a:t>
            </a:r>
          </a:p>
          <a:p>
            <a:pPr lvl="1">
              <a:buClrTx/>
            </a:pPr>
            <a:r>
              <a:rPr lang="en-GB" sz="1800" dirty="0"/>
              <a:t>Additionally, this service may be used to enable encapsulation of UE parameters using additional formats beyond Secured Packet. </a:t>
            </a:r>
          </a:p>
          <a:p>
            <a:pPr marL="369888" lvl="1" indent="0">
              <a:buClrTx/>
              <a:buNone/>
            </a:pPr>
            <a:endParaRPr lang="en-GB" altLang="zh-CN" sz="1800" dirty="0"/>
          </a:p>
          <a:p>
            <a:pPr>
              <a:buClrTx/>
            </a:pPr>
            <a:endParaRPr lang="en-US" altLang="zh-CN" sz="1800" dirty="0"/>
          </a:p>
        </p:txBody>
      </p:sp>
      <p:sp>
        <p:nvSpPr>
          <p:cNvPr id="6" name="Title 1">
            <a:extLst>
              <a:ext uri="{FF2B5EF4-FFF2-40B4-BE49-F238E27FC236}">
                <a16:creationId xmlns:a16="http://schemas.microsoft.com/office/drawing/2014/main" id="{663852AB-7B84-4734-8D4A-B3ACDB66C342}"/>
              </a:ext>
            </a:extLst>
          </p:cNvPr>
          <p:cNvSpPr>
            <a:spLocks noGrp="1"/>
          </p:cNvSpPr>
          <p:nvPr>
            <p:ph type="title"/>
          </p:nvPr>
        </p:nvSpPr>
        <p:spPr>
          <a:xfrm>
            <a:off x="479424" y="156210"/>
            <a:ext cx="11566803" cy="714647"/>
          </a:xfrm>
        </p:spPr>
        <p:txBody>
          <a:bodyPr>
            <a:normAutofit fontScale="90000"/>
          </a:bodyPr>
          <a:lstStyle/>
          <a:p>
            <a:r>
              <a:rPr lang="en-US" altLang="sv-SE" dirty="0"/>
              <a:t>UDM Parameters in Secured Packet Format</a:t>
            </a:r>
            <a:br>
              <a:rPr lang="en-US" altLang="sv-SE" dirty="0"/>
            </a:br>
            <a:r>
              <a:rPr lang="en-US" altLang="sv-SE" sz="3600" dirty="0">
                <a:solidFill>
                  <a:srgbClr val="002060"/>
                </a:solidFill>
              </a:rPr>
              <a:t>Secured Packet Service</a:t>
            </a:r>
            <a:endParaRPr lang="en-US" altLang="sv-SE" dirty="0">
              <a:solidFill>
                <a:srgbClr val="002060"/>
              </a:solidFill>
            </a:endParaRPr>
          </a:p>
        </p:txBody>
      </p:sp>
    </p:spTree>
    <p:extLst>
      <p:ext uri="{BB962C8B-B14F-4D97-AF65-F5344CB8AC3E}">
        <p14:creationId xmlns:p14="http://schemas.microsoft.com/office/powerpoint/2010/main" val="1520846226"/>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 name="Content Placeholder 5">
            <a:extLst>
              <a:ext uri="{FF2B5EF4-FFF2-40B4-BE49-F238E27FC236}">
                <a16:creationId xmlns:a16="http://schemas.microsoft.com/office/drawing/2014/main" id="{E2332C93-B649-45F8-92DA-C0EA84982CB7}"/>
              </a:ext>
            </a:extLst>
          </p:cNvPr>
          <p:cNvSpPr txBox="1">
            <a:spLocks/>
          </p:cNvSpPr>
          <p:nvPr/>
        </p:nvSpPr>
        <p:spPr bwMode="auto">
          <a:xfrm>
            <a:off x="479424" y="1894204"/>
            <a:ext cx="11305293" cy="4559605"/>
          </a:xfrm>
          <a:prstGeom prst="rect">
            <a:avLst/>
          </a:prstGeom>
          <a:noFill/>
          <a:ln w="9525">
            <a:noFill/>
            <a:miter lim="800000"/>
            <a:headEnd/>
            <a:tailEnd/>
          </a:ln>
        </p:spPr>
        <p:txBody>
          <a:bodyPr vert="horz" wrap="square" lIns="72000" tIns="36000" rIns="0" bIns="0" numCol="1" anchor="t" anchorCtr="0" compatLnSpc="1">
            <a:prstTxWarp prst="textNoShape">
              <a:avLst/>
            </a:prstTxWarp>
          </a:bodyPr>
          <a:lstStyle>
            <a:lvl1pPr marL="3429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ea typeface="+mn-ea"/>
                <a:cs typeface="+mn-cs"/>
              </a:defRPr>
            </a:lvl1pPr>
            <a:lvl2pPr marL="712788"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2pPr>
            <a:lvl3pPr marL="10795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3pPr>
            <a:lvl4pPr marL="14351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4pPr>
            <a:lvl5pPr marL="13716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5pPr>
            <a:lvl6pPr marL="20716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9pPr>
          </a:lstStyle>
          <a:p>
            <a:pPr>
              <a:buClrTx/>
            </a:pPr>
            <a:r>
              <a:rPr lang="en-US" sz="1800" dirty="0"/>
              <a:t>It is proposed to agree on the principles for the solution to enable </a:t>
            </a:r>
            <a:r>
              <a:rPr lang="en-GB" altLang="zh-CN" sz="1800" dirty="0"/>
              <a:t>UDM to encapsulate UE Parameters (e.g. </a:t>
            </a:r>
            <a:r>
              <a:rPr lang="en-GB" altLang="zh-CN" sz="1800" dirty="0" err="1"/>
              <a:t>SoR</a:t>
            </a:r>
            <a:r>
              <a:rPr lang="en-GB" altLang="zh-CN" sz="1800" dirty="0"/>
              <a:t>, RID, …) in Secured Packet Format.</a:t>
            </a:r>
          </a:p>
          <a:p>
            <a:pPr lvl="1">
              <a:buClrTx/>
            </a:pPr>
            <a:r>
              <a:rPr lang="en-GB" altLang="zh-CN" sz="1800" dirty="0"/>
              <a:t>Corresponding CRs will be provided in subsequent SA2 meetings. </a:t>
            </a:r>
          </a:p>
          <a:p>
            <a:pPr lvl="1">
              <a:buClrTx/>
            </a:pPr>
            <a:endParaRPr lang="en-GB" altLang="zh-CN" sz="1800" dirty="0"/>
          </a:p>
          <a:p>
            <a:pPr>
              <a:buClrTx/>
            </a:pPr>
            <a:r>
              <a:rPr lang="en-GB" altLang="zh-CN" sz="1800" dirty="0"/>
              <a:t>Inform other 3GPP WGs in due time.</a:t>
            </a:r>
          </a:p>
          <a:p>
            <a:pPr lvl="1">
              <a:buClrTx/>
            </a:pPr>
            <a:r>
              <a:rPr lang="en-GB" altLang="zh-CN" sz="1800" dirty="0"/>
              <a:t>SA3 to consider any security aspect of the new secured packet service.</a:t>
            </a:r>
          </a:p>
          <a:p>
            <a:pPr lvl="1">
              <a:buClrTx/>
            </a:pPr>
            <a:r>
              <a:rPr lang="en-GB" altLang="zh-CN" sz="1800" dirty="0"/>
              <a:t>CT1 to rely on this generic secured packet service to encapsulate </a:t>
            </a:r>
            <a:r>
              <a:rPr lang="en-GB" altLang="zh-CN" sz="1800" dirty="0" err="1"/>
              <a:t>SoR</a:t>
            </a:r>
            <a:r>
              <a:rPr lang="en-GB" altLang="zh-CN" sz="1800" dirty="0"/>
              <a:t> info in Secured Packet format.</a:t>
            </a:r>
          </a:p>
          <a:p>
            <a:pPr marL="0" indent="0">
              <a:buClrTx/>
              <a:buNone/>
            </a:pPr>
            <a:endParaRPr lang="en-US" sz="1800" dirty="0"/>
          </a:p>
          <a:p>
            <a:pPr marL="0" indent="0">
              <a:buClrTx/>
              <a:buNone/>
            </a:pPr>
            <a:endParaRPr lang="en-US" sz="1800" dirty="0"/>
          </a:p>
        </p:txBody>
      </p:sp>
      <p:sp>
        <p:nvSpPr>
          <p:cNvPr id="6" name="Title 1">
            <a:extLst>
              <a:ext uri="{FF2B5EF4-FFF2-40B4-BE49-F238E27FC236}">
                <a16:creationId xmlns:a16="http://schemas.microsoft.com/office/drawing/2014/main" id="{80F874B6-451E-462C-9BF9-CB5EB1FE7BB8}"/>
              </a:ext>
            </a:extLst>
          </p:cNvPr>
          <p:cNvSpPr>
            <a:spLocks noGrp="1"/>
          </p:cNvSpPr>
          <p:nvPr>
            <p:ph type="title"/>
          </p:nvPr>
        </p:nvSpPr>
        <p:spPr>
          <a:xfrm>
            <a:off x="479424" y="156210"/>
            <a:ext cx="11566803" cy="714647"/>
          </a:xfrm>
        </p:spPr>
        <p:txBody>
          <a:bodyPr>
            <a:normAutofit fontScale="90000"/>
          </a:bodyPr>
          <a:lstStyle/>
          <a:p>
            <a:r>
              <a:rPr lang="en-US" altLang="sv-SE" dirty="0"/>
              <a:t>UDM Parameters in Secured Packet Format</a:t>
            </a:r>
            <a:br>
              <a:rPr lang="en-US" altLang="sv-SE" dirty="0"/>
            </a:br>
            <a:r>
              <a:rPr lang="en-US" altLang="sv-SE" sz="3600" dirty="0">
                <a:solidFill>
                  <a:srgbClr val="002060"/>
                </a:solidFill>
              </a:rPr>
              <a:t>Proposal</a:t>
            </a:r>
            <a:endParaRPr lang="en-US" altLang="sv-SE" dirty="0">
              <a:solidFill>
                <a:srgbClr val="002060"/>
              </a:solidFill>
            </a:endParaRPr>
          </a:p>
        </p:txBody>
      </p:sp>
    </p:spTree>
    <p:extLst>
      <p:ext uri="{BB962C8B-B14F-4D97-AF65-F5344CB8AC3E}">
        <p14:creationId xmlns:p14="http://schemas.microsoft.com/office/powerpoint/2010/main" val="715849201"/>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623854EA-CEFE-4DA8-92CF-3180BAF519C2}"/>
              </a:ext>
            </a:extLst>
          </p:cNvPr>
          <p:cNvSpPr>
            <a:spLocks noGrp="1"/>
          </p:cNvSpPr>
          <p:nvPr>
            <p:ph type="subTitle" idx="1"/>
          </p:nvPr>
        </p:nvSpPr>
        <p:spPr>
          <a:xfrm>
            <a:off x="3071812" y="4156317"/>
            <a:ext cx="6048375" cy="347472"/>
          </a:xfrm>
        </p:spPr>
        <p:txBody>
          <a:bodyPr/>
          <a:lstStyle/>
          <a:p>
            <a:endParaRPr lang="en-US" dirty="0"/>
          </a:p>
        </p:txBody>
      </p:sp>
    </p:spTree>
    <p:extLst>
      <p:ext uri="{BB962C8B-B14F-4D97-AF65-F5344CB8AC3E}">
        <p14:creationId xmlns:p14="http://schemas.microsoft.com/office/powerpoint/2010/main" val="1383928708"/>
      </p:ext>
    </p:extLst>
  </p:cSld>
  <p:clrMapOvr>
    <a:masterClrMapping/>
  </p:clrMapOvr>
</p:sld>
</file>

<file path=ppt/theme/theme1.xml><?xml version="1.0" encoding="utf-8"?>
<a:theme xmlns:a="http://schemas.openxmlformats.org/drawingml/2006/main" name="PresentationTemplate2017">
  <a:themeElements>
    <a:clrScheme name="Custom 6">
      <a:dk1>
        <a:srgbClr val="181818"/>
      </a:dk1>
      <a:lt1>
        <a:srgbClr val="FFFFFF"/>
      </a:lt1>
      <a:dk2>
        <a:srgbClr val="181818"/>
      </a:dk2>
      <a:lt2>
        <a:srgbClr val="E0E0E0"/>
      </a:lt2>
      <a:accent1>
        <a:srgbClr val="0082F0"/>
      </a:accent1>
      <a:accent2>
        <a:srgbClr val="0FC373"/>
      </a:accent2>
      <a:accent3>
        <a:srgbClr val="AF78D2"/>
      </a:accent3>
      <a:accent4>
        <a:srgbClr val="FAD22D"/>
      </a:accent4>
      <a:accent5>
        <a:srgbClr val="FF8C0A"/>
      </a:accent5>
      <a:accent6>
        <a:srgbClr val="FF3232"/>
      </a:accent6>
      <a:hlink>
        <a:srgbClr val="0A14D2"/>
      </a:hlink>
      <a:folHlink>
        <a:srgbClr val="040969"/>
      </a:folHlink>
    </a:clrScheme>
    <a:fontScheme name="Ericsson Brand 2.0">
      <a:majorFont>
        <a:latin typeface="Ericsson Hilda Light"/>
        <a:ea typeface=""/>
        <a:cs typeface=""/>
      </a:majorFont>
      <a:minorFont>
        <a:latin typeface="Ericsson Hild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12700" cap="flat" cmpd="sng" algn="ctr">
          <a:noFill/>
          <a:prstDash val="solid"/>
          <a:round/>
          <a:headEnd type="none" w="med" len="med"/>
          <a:tailEnd type="none" w="med" len="med"/>
        </a:ln>
        <a:effectLst/>
      </a:spPr>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def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defRPr kumimoji="0" sz="2000" b="0" i="0" u="none" strike="noStrike" cap="none" normalizeH="0" baseline="0" dirty="0" err="1" smtClean="0">
            <a:ln>
              <a:noFill/>
            </a:ln>
            <a:solidFill>
              <a:schemeClr val="bg1"/>
            </a:solidFill>
            <a:effectLst/>
            <a:latin typeface="+mn-lt"/>
          </a:defRPr>
        </a:defPPr>
      </a:lstStyle>
    </a:spDef>
    <a:lnDef>
      <a:spPr bwMode="auto">
        <a:solidFill>
          <a:schemeClr val="accent1"/>
        </a:solidFill>
        <a:ln w="12700" cap="flat" cmpd="sng" algn="ctr">
          <a:solidFill>
            <a:schemeClr val="tx1"/>
          </a:solidFill>
          <a:prstDash val="solid"/>
          <a:round/>
          <a:headEnd type="none" w="med" len="med"/>
          <a:tailEnd type="none"/>
        </a:ln>
        <a:effectLst/>
      </a:spPr>
      <a:bodyPr/>
      <a:lstStyle/>
    </a:lnDef>
    <a:txDef>
      <a:spPr bwMode="auto">
        <a:noFill/>
        <a:ln w="12700">
          <a:noFill/>
          <a:miter lim="800000"/>
          <a:headEnd/>
          <a:tailEnd/>
        </a:ln>
      </a:spPr>
      <a:bodyPr vert="horz" wrap="square" lIns="72000" tIns="36000" rIns="73152" bIns="36576" numCol="1" rtlCol="0" anchor="t" anchorCtr="0" compatLnSpc="1">
        <a:prstTxWarp prst="textNoShape">
          <a:avLst/>
        </a:prstTxWarp>
        <a:noAutofit/>
      </a:bodyPr>
      <a:lstStyle>
        <a:defPPr marL="344488" indent="-344488" algn="l">
          <a:buClr>
            <a:schemeClr val="tx1"/>
          </a:buClr>
          <a:buFont typeface="Ericsson Hilda Light" panose="00000400000000000000" pitchFamily="2" charset="0"/>
          <a:buChar char="—"/>
          <a:defRPr sz="2000" dirty="0" err="1" smtClean="0"/>
        </a:defPPr>
      </a:lstStyle>
    </a:txDef>
  </a:objectDefaults>
  <a:extraClrSchemeLst>
    <a:extraClrScheme>
      <a:clrScheme name="Landscape2009 1">
        <a:dk1>
          <a:srgbClr val="58585A"/>
        </a:dk1>
        <a:lt1>
          <a:srgbClr val="FFFFFF"/>
        </a:lt1>
        <a:dk2>
          <a:srgbClr val="00285E"/>
        </a:dk2>
        <a:lt2>
          <a:srgbClr val="B1B3B4"/>
        </a:lt2>
        <a:accent1>
          <a:srgbClr val="89BA17"/>
        </a:accent1>
        <a:accent2>
          <a:srgbClr val="F08A00"/>
        </a:accent2>
        <a:accent3>
          <a:srgbClr val="FFFFFF"/>
        </a:accent3>
        <a:accent4>
          <a:srgbClr val="4A4A4C"/>
        </a:accent4>
        <a:accent5>
          <a:srgbClr val="C4D9AB"/>
        </a:accent5>
        <a:accent6>
          <a:srgbClr val="D97D00"/>
        </a:accent6>
        <a:hlink>
          <a:srgbClr val="00A9D4"/>
        </a:hlink>
        <a:folHlink>
          <a:srgbClr val="00625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resentationTemplate2017 - WIP.potx" id="{56BE051D-EBDD-4BF1-9C2A-BB639C0CB390}" vid="{D57F5D35-91CA-47FC-A086-1CC56DBC92AE}"/>
    </a:ext>
  </a:extLst>
</a:theme>
</file>

<file path=ppt/theme/theme2.xml><?xml version="1.0" encoding="utf-8"?>
<a:theme xmlns:a="http://schemas.openxmlformats.org/drawingml/2006/main" name="2_PresentationTemplate2017">
  <a:themeElements>
    <a:clrScheme name="Custom 6">
      <a:dk1>
        <a:srgbClr val="181818"/>
      </a:dk1>
      <a:lt1>
        <a:srgbClr val="FFFFFF"/>
      </a:lt1>
      <a:dk2>
        <a:srgbClr val="181818"/>
      </a:dk2>
      <a:lt2>
        <a:srgbClr val="E0E0E0"/>
      </a:lt2>
      <a:accent1>
        <a:srgbClr val="0082F0"/>
      </a:accent1>
      <a:accent2>
        <a:srgbClr val="0FC373"/>
      </a:accent2>
      <a:accent3>
        <a:srgbClr val="AF78D2"/>
      </a:accent3>
      <a:accent4>
        <a:srgbClr val="FAD22D"/>
      </a:accent4>
      <a:accent5>
        <a:srgbClr val="FF8C0A"/>
      </a:accent5>
      <a:accent6>
        <a:srgbClr val="FF3232"/>
      </a:accent6>
      <a:hlink>
        <a:srgbClr val="0A14D2"/>
      </a:hlink>
      <a:folHlink>
        <a:srgbClr val="040969"/>
      </a:folHlink>
    </a:clrScheme>
    <a:fontScheme name="Ericsson Brand 2.0">
      <a:majorFont>
        <a:latin typeface="Ericsson Hilda Light"/>
        <a:ea typeface=""/>
        <a:cs typeface=""/>
      </a:majorFont>
      <a:minorFont>
        <a:latin typeface="Ericsson Hild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3175" cap="flat" cmpd="sng" algn="ctr">
          <a:noFill/>
          <a:prstDash val="solid"/>
          <a:round/>
          <a:headEnd type="none" w="med" len="med"/>
          <a:tailEnd type="none" w="med" len="med"/>
        </a:ln>
        <a:effectLst/>
      </a:spPr>
      <a:bodyPr rot="0" spcFirstLastPara="0" vertOverflow="overflow" horzOverflow="overflow" vert="horz" wrap="square" lIns="72000" tIns="36000" rIns="0" bIns="0" numCol="1" spcCol="0" rtlCol="0" fromWordArt="0" anchor="t" anchorCtr="0" forceAA="0" compatLnSpc="1">
        <a:prstTxWarp prst="textNoShape">
          <a:avLst/>
        </a:prstTxWarp>
        <a:noAutofit/>
      </a:bodyPr>
      <a:lstStyle>
        <a:def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defRPr kumimoji="0" sz="2000" b="0" i="0" u="none" strike="noStrike" cap="none" normalizeH="0" baseline="0" dirty="0" err="1" smtClean="0">
            <a:ln>
              <a:noFill/>
            </a:ln>
            <a:solidFill>
              <a:schemeClr val="bg1"/>
            </a:solidFill>
            <a:effectLst/>
            <a:latin typeface="+mn-lt"/>
          </a:defRPr>
        </a:defPPr>
      </a:lstStyle>
    </a:spDef>
    <a:lnDef>
      <a:spPr bwMode="auto">
        <a:solidFill>
          <a:schemeClr val="accent1"/>
        </a:solidFill>
        <a:ln w="3175" cap="flat" cmpd="sng" algn="ctr">
          <a:solidFill>
            <a:schemeClr val="tx1"/>
          </a:solidFill>
          <a:prstDash val="solid"/>
          <a:round/>
          <a:headEnd type="none" w="med" len="med"/>
          <a:tailEnd type="none"/>
        </a:ln>
        <a:effectLst/>
      </a:spPr>
      <a:bodyPr/>
      <a:lstStyle/>
    </a:lnDef>
    <a:txDef>
      <a:spPr bwMode="auto">
        <a:noFill/>
        <a:ln w="3175">
          <a:noFill/>
          <a:miter lim="800000"/>
          <a:headEnd/>
          <a:tailEnd/>
        </a:ln>
      </a:spPr>
      <a:bodyPr vert="horz" wrap="square" lIns="72000" tIns="36000" rIns="0" bIns="0" numCol="1" rtlCol="0" anchor="t" anchorCtr="0" compatLnSpc="1">
        <a:prstTxWarp prst="textNoShape">
          <a:avLst/>
        </a:prstTxWarp>
        <a:spAutoFit/>
      </a:bodyPr>
      <a:lstStyle>
        <a:defPPr marL="344488" indent="-344488" algn="l">
          <a:buClr>
            <a:schemeClr val="tx1"/>
          </a:buClr>
          <a:buFont typeface="Ericsson Hilda Light" panose="00000400000000000000" pitchFamily="2" charset="0"/>
          <a:buChar char="—"/>
          <a:defRPr sz="2000" dirty="0" smtClean="0"/>
        </a:defPPr>
      </a:lstStyle>
    </a:txDef>
  </a:objectDefaults>
  <a:extraClrSchemeLst>
    <a:extraClrScheme>
      <a:clrScheme name="Landscape2009 1">
        <a:dk1>
          <a:srgbClr val="58585A"/>
        </a:dk1>
        <a:lt1>
          <a:srgbClr val="FFFFFF"/>
        </a:lt1>
        <a:dk2>
          <a:srgbClr val="00285E"/>
        </a:dk2>
        <a:lt2>
          <a:srgbClr val="B1B3B4"/>
        </a:lt2>
        <a:accent1>
          <a:srgbClr val="89BA17"/>
        </a:accent1>
        <a:accent2>
          <a:srgbClr val="F08A00"/>
        </a:accent2>
        <a:accent3>
          <a:srgbClr val="FFFFFF"/>
        </a:accent3>
        <a:accent4>
          <a:srgbClr val="4A4A4C"/>
        </a:accent4>
        <a:accent5>
          <a:srgbClr val="C4D9AB"/>
        </a:accent5>
        <a:accent6>
          <a:srgbClr val="D97D00"/>
        </a:accent6>
        <a:hlink>
          <a:srgbClr val="00A9D4"/>
        </a:hlink>
        <a:folHlink>
          <a:srgbClr val="00625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PT_Template_Final.potx" id="{5895EA82-5623-48A5-AF7A-206B2E961F86}" vid="{5C32A098-78CA-4FA9-83AE-7ACC7115532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Ericsson Hilda" panose="020F0302020204030204"/>
        <a:ea typeface=""/>
        <a:cs typeface=""/>
        <a:font script="Jpan" typeface="游ゴシック Light"/>
        <a:font script="Hang" typeface="맑은 고딕"/>
        <a:font script="Hans" typeface="等线 Light"/>
        <a:font script="Hant" typeface="新細明體"/>
        <a:font script="Arab" typeface="Ericsson Hilda"/>
        <a:font script="Hebr" typeface="Ericsson Hilda"/>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a:font script="Uigh" typeface="Microsoft Uighur"/>
        <a:font script="Geor" typeface="Sylfaen"/>
        <a:font script="Armn" typeface="Ericsson Hilda Light"/>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Ericsson Hilda" panose="020F0502020204030204"/>
        <a:ea typeface=""/>
        <a:cs typeface=""/>
        <a:font script="Jpan" typeface="游ゴシック"/>
        <a:font script="Hang" typeface="맑은 고딕"/>
        <a:font script="Hans" typeface="等线"/>
        <a:font script="Hant" typeface="新細明體"/>
        <a:font script="Arab" typeface="Ericsson Hilda Light"/>
        <a:font script="Hebr" typeface="Ericsson Hilda Light"/>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Light"/>
        <a:font script="Uigh" typeface="Microsoft Uighur"/>
        <a:font script="Geor" typeface="Sylfaen"/>
        <a:font script="Armn" typeface="Ericsson Hilda Light"/>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Ericsson Hilda" panose="020F0302020204030204"/>
        <a:ea typeface=""/>
        <a:cs typeface=""/>
        <a:font script="Jpan" typeface="游ゴシック Light"/>
        <a:font script="Hang" typeface="맑은 고딕"/>
        <a:font script="Hans" typeface="等线 Light"/>
        <a:font script="Hant" typeface="新細明體"/>
        <a:font script="Arab" typeface="Ericsson Hilda"/>
        <a:font script="Hebr" typeface="Ericsson Hilda"/>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a:font script="Uigh" typeface="Microsoft Uighur"/>
        <a:font script="Geor" typeface="Sylfaen"/>
        <a:font script="Armn" typeface="Ericsson Hilda"/>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Ericsson Hilda" panose="020F0502020204030204"/>
        <a:ea typeface=""/>
        <a:cs typeface=""/>
        <a:font script="Jpan" typeface="游ゴシック"/>
        <a:font script="Hang" typeface="맑은 고딕"/>
        <a:font script="Hans" typeface="等线"/>
        <a:font script="Hant" typeface="新細明體"/>
        <a:font script="Arab" typeface="Ericsson Hilda"/>
        <a:font script="Hebr" typeface="Ericsson Hilda"/>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a:font script="Uigh" typeface="Microsoft Uighur"/>
        <a:font script="Geor" typeface="Sylfaen"/>
        <a:font script="Armn" typeface="Ericsson Hilda"/>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PPT_Template_Final</Template>
  <TotalTime>51242</TotalTime>
  <Words>1128</Words>
  <Application>Microsoft Office PowerPoint</Application>
  <PresentationFormat>Widescreen</PresentationFormat>
  <Paragraphs>104</Paragraphs>
  <Slides>8</Slides>
  <Notes>5</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8</vt:i4>
      </vt:variant>
    </vt:vector>
  </HeadingPairs>
  <TitlesOfParts>
    <vt:vector size="14" baseType="lpstr">
      <vt:lpstr>Ericsson Hilda</vt:lpstr>
      <vt:lpstr>Ericsson Technical Icons</vt:lpstr>
      <vt:lpstr>Ericsson Hilda Light</vt:lpstr>
      <vt:lpstr>Arial</vt:lpstr>
      <vt:lpstr>PresentationTemplate2017</vt:lpstr>
      <vt:lpstr>2_PresentationTemplate2017</vt:lpstr>
      <vt:lpstr>3GPP TSG-SA WG2 Meeting #131     S2- 1901577 Santa Cruz - Tenerife, Spain, 25 Feb - 1 March                      (revision of S2-19xxxx)    Source: Ericsson, … Title: Secured Packet Service Document for: Discussion Agenda Item: 7.1 Work Item / Release: TEI16  </vt:lpstr>
      <vt:lpstr>Background</vt:lpstr>
      <vt:lpstr>Background Gemalto/Orange Proposal</vt:lpstr>
      <vt:lpstr>UDM Parameters in Secured Packet Format Solution Principles</vt:lpstr>
      <vt:lpstr>UDM Parameters in Secured Packet Format Solution Overview</vt:lpstr>
      <vt:lpstr>UDM Parameters in Secured Packet Format Secured Packet Service</vt:lpstr>
      <vt:lpstr>UDM Parameters in Secured Packet Format Proposal</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Before you start</dc:title>
  <dc:creator>Carlos Aragones</dc:creator>
  <cp:keywords/>
  <dc:description/>
  <cp:lastModifiedBy>Ericsson1</cp:lastModifiedBy>
  <cp:revision>472</cp:revision>
  <dcterms:created xsi:type="dcterms:W3CDTF">2018-05-21T12:34:52Z</dcterms:created>
  <dcterms:modified xsi:type="dcterms:W3CDTF">2019-02-19T13:19:22Z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ocumentType">
    <vt:lpwstr>Documentation2011</vt:lpwstr>
  </property>
  <property fmtid="{D5CDD505-2E9C-101B-9397-08002B2CF9AE}" pid="3" name="TemplateName">
    <vt:lpwstr>CXC 173 2731/2</vt:lpwstr>
  </property>
  <property fmtid="{D5CDD505-2E9C-101B-9397-08002B2CF9AE}" pid="4" name="TemplateVersion">
    <vt:lpwstr>R1A</vt:lpwstr>
  </property>
  <property fmtid="{D5CDD505-2E9C-101B-9397-08002B2CF9AE}" pid="5" name="EmbeddedFonts">
    <vt:bool>false</vt:bool>
  </property>
  <property fmtid="{D5CDD505-2E9C-101B-9397-08002B2CF9AE}" pid="6" name="PackageNo">
    <vt:lpwstr>LXA 119 603</vt:lpwstr>
  </property>
  <property fmtid="{D5CDD505-2E9C-101B-9397-08002B2CF9AE}" pid="7" name="PackageVersion">
    <vt:lpwstr>R6A</vt:lpwstr>
  </property>
  <property fmtid="{D5CDD505-2E9C-101B-9397-08002B2CF9AE}" pid="8" name="TemplateName2">
    <vt:lpwstr>CXC 173 2731/1</vt:lpwstr>
  </property>
  <property fmtid="{D5CDD505-2E9C-101B-9397-08002B2CF9AE}" pid="9" name="TemplateVersion2">
    <vt:lpwstr>R1A</vt:lpwstr>
  </property>
  <property fmtid="{D5CDD505-2E9C-101B-9397-08002B2CF9AE}" pid="10" name="DocumentType2">
    <vt:lpwstr>Presentation2011</vt:lpwstr>
  </property>
  <property fmtid="{D5CDD505-2E9C-101B-9397-08002B2CF9AE}" pid="11" name="Keyword">
    <vt:lpwstr> </vt:lpwstr>
  </property>
  <property fmtid="{D5CDD505-2E9C-101B-9397-08002B2CF9AE}" pid="12" name="UpdateProcess">
    <vt:lpwstr>End</vt:lpwstr>
  </property>
  <property fmtid="{D5CDD505-2E9C-101B-9397-08002B2CF9AE}" pid="13" name="chkShowAll">
    <vt:bool>false</vt:bool>
  </property>
  <property fmtid="{D5CDD505-2E9C-101B-9397-08002B2CF9AE}" pid="14" name="chkOnlyTitle">
    <vt:bool>false</vt:bool>
  </property>
  <property fmtid="{D5CDD505-2E9C-101B-9397-08002B2CF9AE}" pid="15" name="chkPrep">
    <vt:bool>false</vt:bool>
  </property>
  <property fmtid="{D5CDD505-2E9C-101B-9397-08002B2CF9AE}" pid="16" name="chkAppr">
    <vt:bool>false</vt:bool>
  </property>
  <property fmtid="{D5CDD505-2E9C-101B-9397-08002B2CF9AE}" pid="17" name="chkDocNo">
    <vt:bool>false</vt:bool>
  </property>
  <property fmtid="{D5CDD505-2E9C-101B-9397-08002B2CF9AE}" pid="18" name="chkRev">
    <vt:bool>false</vt:bool>
  </property>
  <property fmtid="{D5CDD505-2E9C-101B-9397-08002B2CF9AE}" pid="19" name="chkTitle">
    <vt:bool>false</vt:bool>
  </property>
  <property fmtid="{D5CDD505-2E9C-101B-9397-08002B2CF9AE}" pid="20" name="x">
    <vt:lpwstr>1</vt:lpwstr>
  </property>
  <property fmtid="{D5CDD505-2E9C-101B-9397-08002B2CF9AE}" pid="21" name="FooterType">
    <vt:lpwstr>PresTemp</vt:lpwstr>
  </property>
</Properties>
</file>